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719" r:id="rId3"/>
    <p:sldId id="600" r:id="rId4"/>
    <p:sldId id="787" r:id="rId5"/>
    <p:sldId id="774" r:id="rId6"/>
    <p:sldId id="798" r:id="rId7"/>
    <p:sldId id="641" r:id="rId8"/>
    <p:sldId id="783" r:id="rId9"/>
    <p:sldId id="796" r:id="rId10"/>
    <p:sldId id="797" r:id="rId11"/>
    <p:sldId id="786" r:id="rId12"/>
    <p:sldId id="785" r:id="rId13"/>
    <p:sldId id="543" r:id="rId14"/>
    <p:sldId id="623" r:id="rId15"/>
    <p:sldId id="624" r:id="rId16"/>
    <p:sldId id="611" r:id="rId17"/>
    <p:sldId id="725" r:id="rId18"/>
    <p:sldId id="766" r:id="rId19"/>
    <p:sldId id="795" r:id="rId20"/>
    <p:sldId id="794" r:id="rId21"/>
    <p:sldId id="775" r:id="rId22"/>
    <p:sldId id="788" r:id="rId23"/>
    <p:sldId id="720" r:id="rId24"/>
    <p:sldId id="723" r:id="rId25"/>
    <p:sldId id="767" r:id="rId26"/>
    <p:sldId id="768" r:id="rId27"/>
    <p:sldId id="771" r:id="rId28"/>
    <p:sldId id="765" r:id="rId29"/>
    <p:sldId id="724" r:id="rId30"/>
    <p:sldId id="773" r:id="rId31"/>
    <p:sldId id="772" r:id="rId32"/>
    <p:sldId id="789" r:id="rId33"/>
    <p:sldId id="721" r:id="rId34"/>
    <p:sldId id="792" r:id="rId35"/>
    <p:sldId id="793" r:id="rId36"/>
    <p:sldId id="776" r:id="rId37"/>
    <p:sldId id="777" r:id="rId38"/>
    <p:sldId id="799" r:id="rId39"/>
    <p:sldId id="778" r:id="rId40"/>
    <p:sldId id="780" r:id="rId41"/>
    <p:sldId id="779" r:id="rId42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FF66"/>
    <a:srgbClr val="2C5986"/>
    <a:srgbClr val="0033CC"/>
    <a:srgbClr val="004F84"/>
    <a:srgbClr val="004C80"/>
    <a:srgbClr val="004D82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2B9EE-D5B1-4A26-9C68-AD74747A3AB8}" v="124" dt="2026-06-17T14:55:44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3" autoAdjust="0"/>
    <p:restoredTop sz="83937" autoAdjust="0"/>
  </p:normalViewPr>
  <p:slideViewPr>
    <p:cSldViewPr>
      <p:cViewPr varScale="1">
        <p:scale>
          <a:sx n="69" d="100"/>
          <a:sy n="69" d="100"/>
        </p:scale>
        <p:origin x="127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Paolo Giovanni Fiori" userId="2ad98c1c-e085-42a0-b318-ba16b89ba12a" providerId="ADAL" clId="{3772B9EE-D5B1-4A26-9C68-AD74747A3AB8}"/>
    <pc:docChg chg="undo custSel addSld delSld modSld sldOrd">
      <pc:chgData name="Matteo Paolo Giovanni Fiori" userId="2ad98c1c-e085-42a0-b318-ba16b89ba12a" providerId="ADAL" clId="{3772B9EE-D5B1-4A26-9C68-AD74747A3AB8}" dt="2026-06-17T14:57:16.576" v="7303" actId="1035"/>
      <pc:docMkLst>
        <pc:docMk/>
      </pc:docMkLst>
      <pc:sldChg chg="modSp mod">
        <pc:chgData name="Matteo Paolo Giovanni Fiori" userId="2ad98c1c-e085-42a0-b318-ba16b89ba12a" providerId="ADAL" clId="{3772B9EE-D5B1-4A26-9C68-AD74747A3AB8}" dt="2026-05-27T12:33:24.377" v="3332" actId="6549"/>
        <pc:sldMkLst>
          <pc:docMk/>
          <pc:sldMk cId="0" sldId="256"/>
        </pc:sldMkLst>
        <pc:spChg chg="mod">
          <ac:chgData name="Matteo Paolo Giovanni Fiori" userId="2ad98c1c-e085-42a0-b318-ba16b89ba12a" providerId="ADAL" clId="{3772B9EE-D5B1-4A26-9C68-AD74747A3AB8}" dt="2026-05-27T12:33:24.377" v="3332" actId="6549"/>
          <ac:spMkLst>
            <pc:docMk/>
            <pc:sldMk cId="0" sldId="256"/>
            <ac:spMk id="6146" creationId="{CA9BD38B-5BD6-E034-8B0D-4C344728ECF4}"/>
          </ac:spMkLst>
        </pc:spChg>
      </pc:sldChg>
      <pc:sldChg chg="del">
        <pc:chgData name="Matteo Paolo Giovanni Fiori" userId="2ad98c1c-e085-42a0-b318-ba16b89ba12a" providerId="ADAL" clId="{3772B9EE-D5B1-4A26-9C68-AD74747A3AB8}" dt="2026-05-13T09:20:47.907" v="260" actId="47"/>
        <pc:sldMkLst>
          <pc:docMk/>
          <pc:sldMk cId="0" sldId="267"/>
        </pc:sldMkLst>
      </pc:sldChg>
      <pc:sldChg chg="modSp del mod ord">
        <pc:chgData name="Matteo Paolo Giovanni Fiori" userId="2ad98c1c-e085-42a0-b318-ba16b89ba12a" providerId="ADAL" clId="{3772B9EE-D5B1-4A26-9C68-AD74747A3AB8}" dt="2026-06-04T08:04:23.595" v="5548" actId="47"/>
        <pc:sldMkLst>
          <pc:docMk/>
          <pc:sldMk cId="0" sldId="272"/>
        </pc:sldMkLst>
        <pc:spChg chg="mod">
          <ac:chgData name="Matteo Paolo Giovanni Fiori" userId="2ad98c1c-e085-42a0-b318-ba16b89ba12a" providerId="ADAL" clId="{3772B9EE-D5B1-4A26-9C68-AD74747A3AB8}" dt="2026-05-13T08:37:14.515" v="11" actId="20577"/>
          <ac:spMkLst>
            <pc:docMk/>
            <pc:sldMk cId="0" sldId="272"/>
            <ac:spMk id="8196" creationId="{1F755864-156A-8940-BE79-F909BED35239}"/>
          </ac:spMkLst>
        </pc:spChg>
        <pc:spChg chg="mod">
          <ac:chgData name="Matteo Paolo Giovanni Fiori" userId="2ad98c1c-e085-42a0-b318-ba16b89ba12a" providerId="ADAL" clId="{3772B9EE-D5B1-4A26-9C68-AD74747A3AB8}" dt="2026-05-20T14:23:10.612" v="2266" actId="6549"/>
          <ac:spMkLst>
            <pc:docMk/>
            <pc:sldMk cId="0" sldId="272"/>
            <ac:spMk id="8197" creationId="{4F492F5B-3F95-C9CF-053A-9FF411317982}"/>
          </ac:spMkLst>
        </pc:spChg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536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538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539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540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541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542"/>
        </pc:sldMkLst>
      </pc:sldChg>
      <pc:sldChg chg="modSp del mod">
        <pc:chgData name="Matteo Paolo Giovanni Fiori" userId="2ad98c1c-e085-42a0-b318-ba16b89ba12a" providerId="ADAL" clId="{3772B9EE-D5B1-4A26-9C68-AD74747A3AB8}" dt="2026-05-20T13:54:35.823" v="2055" actId="6549"/>
        <pc:sldMkLst>
          <pc:docMk/>
          <pc:sldMk cId="542883446" sldId="543"/>
        </pc:sldMkLst>
        <pc:spChg chg="mod">
          <ac:chgData name="Matteo Paolo Giovanni Fiori" userId="2ad98c1c-e085-42a0-b318-ba16b89ba12a" providerId="ADAL" clId="{3772B9EE-D5B1-4A26-9C68-AD74747A3AB8}" dt="2026-05-20T13:54:35.823" v="2055" actId="6549"/>
          <ac:spMkLst>
            <pc:docMk/>
            <pc:sldMk cId="542883446" sldId="543"/>
            <ac:spMk id="37892" creationId="{78C508EE-4F26-26CF-F011-92FD3E519399}"/>
          </ac:spMkLst>
        </pc:spChg>
      </pc:sldChg>
      <pc:sldChg chg="del">
        <pc:chgData name="Matteo Paolo Giovanni Fiori" userId="2ad98c1c-e085-42a0-b318-ba16b89ba12a" providerId="ADAL" clId="{3772B9EE-D5B1-4A26-9C68-AD74747A3AB8}" dt="2026-05-13T09:20:57.397" v="265" actId="47"/>
        <pc:sldMkLst>
          <pc:docMk/>
          <pc:sldMk cId="0" sldId="545"/>
        </pc:sldMkLst>
      </pc:sldChg>
      <pc:sldChg chg="addSp delSp modSp add del mod">
        <pc:chgData name="Matteo Paolo Giovanni Fiori" userId="2ad98c1c-e085-42a0-b318-ba16b89ba12a" providerId="ADAL" clId="{3772B9EE-D5B1-4A26-9C68-AD74747A3AB8}" dt="2026-05-27T14:22:26.110" v="3954" actId="47"/>
        <pc:sldMkLst>
          <pc:docMk/>
          <pc:sldMk cId="0" sldId="548"/>
        </pc:sldMkLst>
        <pc:spChg chg="mod">
          <ac:chgData name="Matteo Paolo Giovanni Fiori" userId="2ad98c1c-e085-42a0-b318-ba16b89ba12a" providerId="ADAL" clId="{3772B9EE-D5B1-4A26-9C68-AD74747A3AB8}" dt="2026-05-13T15:22:10.103" v="1138"/>
          <ac:spMkLst>
            <pc:docMk/>
            <pc:sldMk cId="0" sldId="548"/>
            <ac:spMk id="103428" creationId="{B96ED71B-609E-BD1E-7770-CDEB7FBB40FE}"/>
          </ac:spMkLst>
        </pc:spChg>
        <pc:spChg chg="del">
          <ac:chgData name="Matteo Paolo Giovanni Fiori" userId="2ad98c1c-e085-42a0-b318-ba16b89ba12a" providerId="ADAL" clId="{3772B9EE-D5B1-4A26-9C68-AD74747A3AB8}" dt="2026-05-13T13:17:29.237" v="607" actId="478"/>
          <ac:spMkLst>
            <pc:docMk/>
            <pc:sldMk cId="0" sldId="548"/>
            <ac:spMk id="103429" creationId="{40AD601B-3D78-D53C-6793-4FF6E30B0AE9}"/>
          </ac:spMkLst>
        </pc:spChg>
        <pc:spChg chg="del">
          <ac:chgData name="Matteo Paolo Giovanni Fiori" userId="2ad98c1c-e085-42a0-b318-ba16b89ba12a" providerId="ADAL" clId="{3772B9EE-D5B1-4A26-9C68-AD74747A3AB8}" dt="2026-05-13T13:17:31.587" v="608" actId="478"/>
          <ac:spMkLst>
            <pc:docMk/>
            <pc:sldMk cId="0" sldId="548"/>
            <ac:spMk id="103430" creationId="{2F6D14C9-65DF-4AD2-D02E-E2DA980007D3}"/>
          </ac:spMkLst>
        </pc:spChg>
        <pc:picChg chg="add mod">
          <ac:chgData name="Matteo Paolo Giovanni Fiori" userId="2ad98c1c-e085-42a0-b318-ba16b89ba12a" providerId="ADAL" clId="{3772B9EE-D5B1-4A26-9C68-AD74747A3AB8}" dt="2026-05-13T13:20:13.341" v="614" actId="1076"/>
          <ac:picMkLst>
            <pc:docMk/>
            <pc:sldMk cId="0" sldId="548"/>
            <ac:picMk id="3" creationId="{9A808170-BB2E-028A-8656-959CD697F14A}"/>
          </ac:picMkLst>
        </pc:picChg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576"/>
        </pc:sldMkLst>
      </pc:sldChg>
      <pc:sldChg chg="del">
        <pc:chgData name="Matteo Paolo Giovanni Fiori" userId="2ad98c1c-e085-42a0-b318-ba16b89ba12a" providerId="ADAL" clId="{3772B9EE-D5B1-4A26-9C68-AD74747A3AB8}" dt="2026-05-13T09:20:56.359" v="264" actId="47"/>
        <pc:sldMkLst>
          <pc:docMk/>
          <pc:sldMk cId="0" sldId="577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602"/>
        </pc:sldMkLst>
      </pc:sldChg>
      <pc:sldChg chg="del">
        <pc:chgData name="Matteo Paolo Giovanni Fiori" userId="2ad98c1c-e085-42a0-b318-ba16b89ba12a" providerId="ADAL" clId="{3772B9EE-D5B1-4A26-9C68-AD74747A3AB8}" dt="2026-05-13T09:21:20.888" v="269" actId="47"/>
        <pc:sldMkLst>
          <pc:docMk/>
          <pc:sldMk cId="0" sldId="604"/>
        </pc:sldMkLst>
      </pc:sldChg>
      <pc:sldChg chg="del">
        <pc:chgData name="Matteo Paolo Giovanni Fiori" userId="2ad98c1c-e085-42a0-b318-ba16b89ba12a" providerId="ADAL" clId="{3772B9EE-D5B1-4A26-9C68-AD74747A3AB8}" dt="2026-05-13T13:21:07.037" v="617" actId="2696"/>
        <pc:sldMkLst>
          <pc:docMk/>
          <pc:sldMk cId="3016153836" sldId="611"/>
        </pc:sldMkLst>
        <pc:spChg chg="mod">
          <ac:chgData name="Matteo Paolo Giovanni Fiori" userId="2ad98c1c-e085-42a0-b318-ba16b89ba12a" providerId="ADAL" clId="{3772B9EE-D5B1-4A26-9C68-AD74747A3AB8}" dt="2026-05-13T14:44:54.203" v="1006" actId="20577"/>
          <ac:spMkLst>
            <pc:docMk/>
            <pc:sldMk cId="3016153836" sldId="611"/>
            <ac:spMk id="40964" creationId="{B9B48533-6A50-5E35-6D93-F3F3322B00DA}"/>
          </ac:spMkLst>
        </pc:spChg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612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615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616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621"/>
        </pc:sldMkLst>
      </pc:sldChg>
      <pc:sldChg chg="modSp add mod">
        <pc:chgData name="Matteo Paolo Giovanni Fiori" userId="2ad98c1c-e085-42a0-b318-ba16b89ba12a" providerId="ADAL" clId="{3772B9EE-D5B1-4A26-9C68-AD74747A3AB8}" dt="2026-05-13T15:22:25.156" v="1139"/>
        <pc:sldMkLst>
          <pc:docMk/>
          <pc:sldMk cId="1980834006" sldId="623"/>
        </pc:sldMkLst>
        <pc:spChg chg="mod">
          <ac:chgData name="Matteo Paolo Giovanni Fiori" userId="2ad98c1c-e085-42a0-b318-ba16b89ba12a" providerId="ADAL" clId="{3772B9EE-D5B1-4A26-9C68-AD74747A3AB8}" dt="2026-05-13T15:22:25.156" v="1139"/>
          <ac:spMkLst>
            <pc:docMk/>
            <pc:sldMk cId="1980834006" sldId="623"/>
            <ac:spMk id="38915" creationId="{B901B5A9-3946-DF04-1407-A7A4E97D5EEC}"/>
          </ac:spMkLst>
        </pc:spChg>
      </pc:sldChg>
      <pc:sldChg chg="add">
        <pc:chgData name="Matteo Paolo Giovanni Fiori" userId="2ad98c1c-e085-42a0-b318-ba16b89ba12a" providerId="ADAL" clId="{3772B9EE-D5B1-4A26-9C68-AD74747A3AB8}" dt="2026-05-13T13:21:15.445" v="618"/>
        <pc:sldMkLst>
          <pc:docMk/>
          <pc:sldMk cId="3251223926" sldId="624"/>
        </pc:sldMkLst>
      </pc:sldChg>
      <pc:sldChg chg="del">
        <pc:chgData name="Matteo Paolo Giovanni Fiori" userId="2ad98c1c-e085-42a0-b318-ba16b89ba12a" providerId="ADAL" clId="{3772B9EE-D5B1-4A26-9C68-AD74747A3AB8}" dt="2026-05-13T09:22:11.062" v="276" actId="47"/>
        <pc:sldMkLst>
          <pc:docMk/>
          <pc:sldMk cId="0" sldId="626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629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637"/>
        </pc:sldMkLst>
      </pc:sldChg>
      <pc:sldChg chg="modSp add del mod">
        <pc:chgData name="Matteo Paolo Giovanni Fiori" userId="2ad98c1c-e085-42a0-b318-ba16b89ba12a" providerId="ADAL" clId="{3772B9EE-D5B1-4A26-9C68-AD74747A3AB8}" dt="2026-05-27T09:33:08.191" v="2806" actId="47"/>
        <pc:sldMkLst>
          <pc:docMk/>
          <pc:sldMk cId="0" sldId="639"/>
        </pc:sldMkLst>
        <pc:spChg chg="mod">
          <ac:chgData name="Matteo Paolo Giovanni Fiori" userId="2ad98c1c-e085-42a0-b318-ba16b89ba12a" providerId="ADAL" clId="{3772B9EE-D5B1-4A26-9C68-AD74747A3AB8}" dt="2026-05-13T11:56:49.806" v="283"/>
          <ac:spMkLst>
            <pc:docMk/>
            <pc:sldMk cId="0" sldId="639"/>
            <ac:spMk id="34820" creationId="{63EC2627-12AD-43CC-C822-1BB896C51EF2}"/>
          </ac:spMkLst>
        </pc:spChg>
        <pc:spChg chg="mod">
          <ac:chgData name="Matteo Paolo Giovanni Fiori" userId="2ad98c1c-e085-42a0-b318-ba16b89ba12a" providerId="ADAL" clId="{3772B9EE-D5B1-4A26-9C68-AD74747A3AB8}" dt="2026-05-13T14:17:11.594" v="703" actId="20577"/>
          <ac:spMkLst>
            <pc:docMk/>
            <pc:sldMk cId="0" sldId="639"/>
            <ac:spMk id="34821" creationId="{11874508-95E6-FE2D-AD7B-A0613ABEBBB7}"/>
          </ac:spMkLst>
        </pc:spChg>
      </pc:sldChg>
      <pc:sldChg chg="modSp add del mod">
        <pc:chgData name="Matteo Paolo Giovanni Fiori" userId="2ad98c1c-e085-42a0-b318-ba16b89ba12a" providerId="ADAL" clId="{3772B9EE-D5B1-4A26-9C68-AD74747A3AB8}" dt="2026-06-04T08:08:08.976" v="5552" actId="2711"/>
        <pc:sldMkLst>
          <pc:docMk/>
          <pc:sldMk cId="0" sldId="641"/>
        </pc:sldMkLst>
        <pc:spChg chg="mod">
          <ac:chgData name="Matteo Paolo Giovanni Fiori" userId="2ad98c1c-e085-42a0-b318-ba16b89ba12a" providerId="ADAL" clId="{3772B9EE-D5B1-4A26-9C68-AD74747A3AB8}" dt="2026-06-04T08:08:08.976" v="5552" actId="2711"/>
          <ac:spMkLst>
            <pc:docMk/>
            <pc:sldMk cId="0" sldId="641"/>
            <ac:spMk id="23557" creationId="{F02FE110-023E-D105-F1A2-2639E97098A2}"/>
          </ac:spMkLst>
        </pc:spChg>
      </pc:sldChg>
      <pc:sldChg chg="delSp modSp add del mod ord">
        <pc:chgData name="Matteo Paolo Giovanni Fiori" userId="2ad98c1c-e085-42a0-b318-ba16b89ba12a" providerId="ADAL" clId="{3772B9EE-D5B1-4A26-9C68-AD74747A3AB8}" dt="2026-05-28T10:03:05.287" v="4639" actId="47"/>
        <pc:sldMkLst>
          <pc:docMk/>
          <pc:sldMk cId="4117430627" sldId="642"/>
        </pc:sldMkLst>
        <pc:spChg chg="mod">
          <ac:chgData name="Matteo Paolo Giovanni Fiori" userId="2ad98c1c-e085-42a0-b318-ba16b89ba12a" providerId="ADAL" clId="{3772B9EE-D5B1-4A26-9C68-AD74747A3AB8}" dt="2026-05-20T13:55:17.408" v="2072" actId="20577"/>
          <ac:spMkLst>
            <pc:docMk/>
            <pc:sldMk cId="4117430627" sldId="642"/>
            <ac:spMk id="101380" creationId="{98FB83BB-C17E-46FE-6CC9-14C6AB6654BD}"/>
          </ac:spMkLst>
        </pc:spChg>
        <pc:picChg chg="del mod">
          <ac:chgData name="Matteo Paolo Giovanni Fiori" userId="2ad98c1c-e085-42a0-b318-ba16b89ba12a" providerId="ADAL" clId="{3772B9EE-D5B1-4A26-9C68-AD74747A3AB8}" dt="2026-05-20T13:55:08.971" v="2057" actId="478"/>
          <ac:picMkLst>
            <pc:docMk/>
            <pc:sldMk cId="4117430627" sldId="642"/>
            <ac:picMk id="3" creationId="{7C86BF2D-B528-592C-DF97-F617A6DF8C7A}"/>
          </ac:picMkLst>
        </pc:picChg>
      </pc:sldChg>
      <pc:sldChg chg="del">
        <pc:chgData name="Matteo Paolo Giovanni Fiori" userId="2ad98c1c-e085-42a0-b318-ba16b89ba12a" providerId="ADAL" clId="{3772B9EE-D5B1-4A26-9C68-AD74747A3AB8}" dt="2026-05-13T09:20:57.637" v="266" actId="47"/>
        <pc:sldMkLst>
          <pc:docMk/>
          <pc:sldMk cId="0" sldId="693"/>
        </pc:sldMkLst>
      </pc:sldChg>
      <pc:sldChg chg="del">
        <pc:chgData name="Matteo Paolo Giovanni Fiori" userId="2ad98c1c-e085-42a0-b318-ba16b89ba12a" providerId="ADAL" clId="{3772B9EE-D5B1-4A26-9C68-AD74747A3AB8}" dt="2026-05-13T09:21:05.187" v="267" actId="47"/>
        <pc:sldMkLst>
          <pc:docMk/>
          <pc:sldMk cId="0" sldId="694"/>
        </pc:sldMkLst>
      </pc:sldChg>
      <pc:sldChg chg="del">
        <pc:chgData name="Matteo Paolo Giovanni Fiori" userId="2ad98c1c-e085-42a0-b318-ba16b89ba12a" providerId="ADAL" clId="{3772B9EE-D5B1-4A26-9C68-AD74747A3AB8}" dt="2026-05-13T09:20:24.657" v="259" actId="47"/>
        <pc:sldMkLst>
          <pc:docMk/>
          <pc:sldMk cId="0" sldId="710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0" sldId="711"/>
        </pc:sldMkLst>
      </pc:sldChg>
      <pc:sldChg chg="del">
        <pc:chgData name="Matteo Paolo Giovanni Fiori" userId="2ad98c1c-e085-42a0-b318-ba16b89ba12a" providerId="ADAL" clId="{3772B9EE-D5B1-4A26-9C68-AD74747A3AB8}" dt="2026-05-13T09:27:33.918" v="279" actId="47"/>
        <pc:sldMkLst>
          <pc:docMk/>
          <pc:sldMk cId="3960174106" sldId="712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1994066283" sldId="713"/>
        </pc:sldMkLst>
      </pc:sldChg>
      <pc:sldChg chg="del">
        <pc:chgData name="Matteo Paolo Giovanni Fiori" userId="2ad98c1c-e085-42a0-b318-ba16b89ba12a" providerId="ADAL" clId="{3772B9EE-D5B1-4A26-9C68-AD74747A3AB8}" dt="2026-05-13T09:27:44.708" v="281" actId="47"/>
        <pc:sldMkLst>
          <pc:docMk/>
          <pc:sldMk cId="3124022952" sldId="714"/>
        </pc:sldMkLst>
      </pc:sldChg>
      <pc:sldChg chg="del">
        <pc:chgData name="Matteo Paolo Giovanni Fiori" userId="2ad98c1c-e085-42a0-b318-ba16b89ba12a" providerId="ADAL" clId="{3772B9EE-D5B1-4A26-9C68-AD74747A3AB8}" dt="2026-05-13T09:27:48.295" v="282" actId="47"/>
        <pc:sldMkLst>
          <pc:docMk/>
          <pc:sldMk cId="2342085019" sldId="715"/>
        </pc:sldMkLst>
      </pc:sldChg>
      <pc:sldChg chg="del">
        <pc:chgData name="Matteo Paolo Giovanni Fiori" userId="2ad98c1c-e085-42a0-b318-ba16b89ba12a" providerId="ADAL" clId="{3772B9EE-D5B1-4A26-9C68-AD74747A3AB8}" dt="2026-05-13T09:27:40.414" v="280" actId="47"/>
        <pc:sldMkLst>
          <pc:docMk/>
          <pc:sldMk cId="2344067188" sldId="716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3319861690" sldId="718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1234098183" sldId="720"/>
        </pc:sldMkLst>
      </pc:sldChg>
      <pc:sldChg chg="addSp modSp add mod ord">
        <pc:chgData name="Matteo Paolo Giovanni Fiori" userId="2ad98c1c-e085-42a0-b318-ba16b89ba12a" providerId="ADAL" clId="{3772B9EE-D5B1-4A26-9C68-AD74747A3AB8}" dt="2026-06-17T12:51:11.140" v="7256" actId="313"/>
        <pc:sldMkLst>
          <pc:docMk/>
          <pc:sldMk cId="1907105676" sldId="720"/>
        </pc:sldMkLst>
        <pc:spChg chg="add mod">
          <ac:chgData name="Matteo Paolo Giovanni Fiori" userId="2ad98c1c-e085-42a0-b318-ba16b89ba12a" providerId="ADAL" clId="{3772B9EE-D5B1-4A26-9C68-AD74747A3AB8}" dt="2026-06-17T12:51:11.140" v="7256" actId="313"/>
          <ac:spMkLst>
            <pc:docMk/>
            <pc:sldMk cId="1907105676" sldId="720"/>
            <ac:spMk id="5" creationId="{5FBCCD28-607E-3AC0-BB87-E0EEBF35E0A6}"/>
          </ac:spMkLst>
        </pc:spChg>
        <pc:spChg chg="mod">
          <ac:chgData name="Matteo Paolo Giovanni Fiori" userId="2ad98c1c-e085-42a0-b318-ba16b89ba12a" providerId="ADAL" clId="{3772B9EE-D5B1-4A26-9C68-AD74747A3AB8}" dt="2026-05-28T10:09:32.623" v="4705"/>
          <ac:spMkLst>
            <pc:docMk/>
            <pc:sldMk cId="1907105676" sldId="720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5-13T14:48:22.413" v="1039" actId="21"/>
          <ac:spMkLst>
            <pc:docMk/>
            <pc:sldMk cId="1907105676" sldId="720"/>
            <ac:spMk id="142341" creationId="{36016FC7-EC3D-F4F2-9FC4-E6AB10DBA34C}"/>
          </ac:spMkLst>
        </pc:spChg>
        <pc:picChg chg="mod">
          <ac:chgData name="Matteo Paolo Giovanni Fiori" userId="2ad98c1c-e085-42a0-b318-ba16b89ba12a" providerId="ADAL" clId="{3772B9EE-D5B1-4A26-9C68-AD74747A3AB8}" dt="2026-06-08T15:39:57.881" v="5967" actId="1038"/>
          <ac:picMkLst>
            <pc:docMk/>
            <pc:sldMk cId="1907105676" sldId="720"/>
            <ac:picMk id="3" creationId="{B2ABEC38-BE25-D14E-088F-F5F1391F9E9C}"/>
          </ac:picMkLst>
        </pc:picChg>
        <pc:picChg chg="add mod">
          <ac:chgData name="Matteo Paolo Giovanni Fiori" userId="2ad98c1c-e085-42a0-b318-ba16b89ba12a" providerId="ADAL" clId="{3772B9EE-D5B1-4A26-9C68-AD74747A3AB8}" dt="2026-06-08T15:39:57.881" v="5967" actId="1038"/>
          <ac:picMkLst>
            <pc:docMk/>
            <pc:sldMk cId="1907105676" sldId="720"/>
            <ac:picMk id="4" creationId="{B176ED16-AE55-49EC-7CF7-B4A525FB1040}"/>
          </ac:picMkLst>
        </pc:pic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680366580" sldId="721"/>
        </pc:sldMkLst>
      </pc:sldChg>
      <pc:sldChg chg="modSp add mod ord">
        <pc:chgData name="Matteo Paolo Giovanni Fiori" userId="2ad98c1c-e085-42a0-b318-ba16b89ba12a" providerId="ADAL" clId="{3772B9EE-D5B1-4A26-9C68-AD74747A3AB8}" dt="2026-06-17T14:49:49.140" v="7259" actId="113"/>
        <pc:sldMkLst>
          <pc:docMk/>
          <pc:sldMk cId="711216926" sldId="721"/>
        </pc:sldMkLst>
        <pc:spChg chg="mod">
          <ac:chgData name="Matteo Paolo Giovanni Fiori" userId="2ad98c1c-e085-42a0-b318-ba16b89ba12a" providerId="ADAL" clId="{3772B9EE-D5B1-4A26-9C68-AD74747A3AB8}" dt="2026-06-04T08:20:20.485" v="5597" actId="1035"/>
          <ac:spMkLst>
            <pc:docMk/>
            <pc:sldMk cId="711216926" sldId="721"/>
            <ac:spMk id="2" creationId="{B911A844-AD0F-B44D-0B08-8EC699F9BA2C}"/>
          </ac:spMkLst>
        </pc:spChg>
        <pc:spChg chg="mod">
          <ac:chgData name="Matteo Paolo Giovanni Fiori" userId="2ad98c1c-e085-42a0-b318-ba16b89ba12a" providerId="ADAL" clId="{3772B9EE-D5B1-4A26-9C68-AD74747A3AB8}" dt="2026-06-04T08:28:08.950" v="5701"/>
          <ac:spMkLst>
            <pc:docMk/>
            <pc:sldMk cId="711216926" sldId="721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6-17T14:49:49.140" v="7259" actId="113"/>
          <ac:spMkLst>
            <pc:docMk/>
            <pc:sldMk cId="711216926" sldId="721"/>
            <ac:spMk id="142341" creationId="{36016FC7-EC3D-F4F2-9FC4-E6AB10DBA34C}"/>
          </ac:spMkLst>
        </pc:spChg>
      </pc:sldChg>
      <pc:sldChg chg="modSp add mod ord">
        <pc:chgData name="Matteo Paolo Giovanni Fiori" userId="2ad98c1c-e085-42a0-b318-ba16b89ba12a" providerId="ADAL" clId="{3772B9EE-D5B1-4A26-9C68-AD74747A3AB8}" dt="2026-06-15T11:05:48.896" v="6018" actId="114"/>
        <pc:sldMkLst>
          <pc:docMk/>
          <pc:sldMk cId="2001668708" sldId="723"/>
        </pc:sldMkLst>
        <pc:spChg chg="mod">
          <ac:chgData name="Matteo Paolo Giovanni Fiori" userId="2ad98c1c-e085-42a0-b318-ba16b89ba12a" providerId="ADAL" clId="{3772B9EE-D5B1-4A26-9C68-AD74747A3AB8}" dt="2026-05-28T10:08:24.141" v="4701" actId="20577"/>
          <ac:spMkLst>
            <pc:docMk/>
            <pc:sldMk cId="2001668708" sldId="723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6-15T11:05:48.896" v="6018" actId="114"/>
          <ac:spMkLst>
            <pc:docMk/>
            <pc:sldMk cId="2001668708" sldId="723"/>
            <ac:spMk id="142341" creationId="{36016FC7-EC3D-F4F2-9FC4-E6AB10DBA34C}"/>
          </ac:spMkLst>
        </pc:sp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3948566062" sldId="723"/>
        </pc:sldMkLst>
      </pc:sldChg>
      <pc:sldChg chg="modSp add mod">
        <pc:chgData name="Matteo Paolo Giovanni Fiori" userId="2ad98c1c-e085-42a0-b318-ba16b89ba12a" providerId="ADAL" clId="{3772B9EE-D5B1-4A26-9C68-AD74747A3AB8}" dt="2026-05-28T10:09:50.262" v="4708"/>
        <pc:sldMkLst>
          <pc:docMk/>
          <pc:sldMk cId="2191527262" sldId="724"/>
        </pc:sldMkLst>
        <pc:spChg chg="mod">
          <ac:chgData name="Matteo Paolo Giovanni Fiori" userId="2ad98c1c-e085-42a0-b318-ba16b89ba12a" providerId="ADAL" clId="{3772B9EE-D5B1-4A26-9C68-AD74747A3AB8}" dt="2026-05-28T10:09:50.262" v="4708"/>
          <ac:spMkLst>
            <pc:docMk/>
            <pc:sldMk cId="2191527262" sldId="724"/>
            <ac:spMk id="142340" creationId="{B346F7FA-3A4F-82D6-B300-FFA25438D636}"/>
          </ac:spMkLst>
        </pc:sp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3070427904" sldId="724"/>
        </pc:sldMkLst>
      </pc:sldChg>
      <pc:sldChg chg="modSp add mod">
        <pc:chgData name="Matteo Paolo Giovanni Fiori" userId="2ad98c1c-e085-42a0-b318-ba16b89ba12a" providerId="ADAL" clId="{3772B9EE-D5B1-4A26-9C68-AD74747A3AB8}" dt="2026-06-04T08:09:00.727" v="5555" actId="2711"/>
        <pc:sldMkLst>
          <pc:docMk/>
          <pc:sldMk cId="765882824" sldId="725"/>
        </pc:sldMkLst>
        <pc:spChg chg="mod">
          <ac:chgData name="Matteo Paolo Giovanni Fiori" userId="2ad98c1c-e085-42a0-b318-ba16b89ba12a" providerId="ADAL" clId="{3772B9EE-D5B1-4A26-9C68-AD74747A3AB8}" dt="2026-06-04T08:09:00.727" v="5555" actId="2711"/>
          <ac:spMkLst>
            <pc:docMk/>
            <pc:sldMk cId="765882824" sldId="725"/>
            <ac:spMk id="4" creationId="{60ACCC67-E53F-7E3B-4FE9-88E7A9DDFF39}"/>
          </ac:spMkLst>
        </pc:spChg>
        <pc:spChg chg="mod">
          <ac:chgData name="Matteo Paolo Giovanni Fiori" userId="2ad98c1c-e085-42a0-b318-ba16b89ba12a" providerId="ADAL" clId="{3772B9EE-D5B1-4A26-9C68-AD74747A3AB8}" dt="2026-05-13T15:22:41.387" v="1140"/>
          <ac:spMkLst>
            <pc:docMk/>
            <pc:sldMk cId="765882824" sldId="725"/>
            <ac:spMk id="142340" creationId="{B346F7FA-3A4F-82D6-B300-FFA25438D636}"/>
          </ac:spMkLst>
        </pc:sp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2605795322" sldId="725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2257725065" sldId="726"/>
        </pc:sldMkLst>
      </pc:sldChg>
      <pc:sldChg chg="add del">
        <pc:chgData name="Matteo Paolo Giovanni Fiori" userId="2ad98c1c-e085-42a0-b318-ba16b89ba12a" providerId="ADAL" clId="{3772B9EE-D5B1-4A26-9C68-AD74747A3AB8}" dt="2026-05-13T14:51:34.603" v="1050" actId="47"/>
        <pc:sldMkLst>
          <pc:docMk/>
          <pc:sldMk cId="3287610778" sldId="726"/>
        </pc:sldMkLst>
      </pc:sldChg>
      <pc:sldChg chg="del">
        <pc:chgData name="Matteo Paolo Giovanni Fiori" userId="2ad98c1c-e085-42a0-b318-ba16b89ba12a" providerId="ADAL" clId="{3772B9EE-D5B1-4A26-9C68-AD74747A3AB8}" dt="2026-05-13T09:22:14.988" v="277" actId="47"/>
        <pc:sldMkLst>
          <pc:docMk/>
          <pc:sldMk cId="4179154585" sldId="727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133912788" sldId="728"/>
        </pc:sldMkLst>
      </pc:sldChg>
      <pc:sldChg chg="add del">
        <pc:chgData name="Matteo Paolo Giovanni Fiori" userId="2ad98c1c-e085-42a0-b318-ba16b89ba12a" providerId="ADAL" clId="{3772B9EE-D5B1-4A26-9C68-AD74747A3AB8}" dt="2026-05-13T15:40:36.987" v="1299" actId="47"/>
        <pc:sldMkLst>
          <pc:docMk/>
          <pc:sldMk cId="293290250" sldId="728"/>
        </pc:sldMkLst>
      </pc:sldChg>
      <pc:sldChg chg="add del">
        <pc:chgData name="Matteo Paolo Giovanni Fiori" userId="2ad98c1c-e085-42a0-b318-ba16b89ba12a" providerId="ADAL" clId="{3772B9EE-D5B1-4A26-9C68-AD74747A3AB8}" dt="2026-05-13T15:40:32.613" v="1298" actId="47"/>
        <pc:sldMkLst>
          <pc:docMk/>
          <pc:sldMk cId="1145248978" sldId="729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2359185432" sldId="729"/>
        </pc:sldMkLst>
      </pc:sldChg>
      <pc:sldChg chg="add del">
        <pc:chgData name="Matteo Paolo Giovanni Fiori" userId="2ad98c1c-e085-42a0-b318-ba16b89ba12a" providerId="ADAL" clId="{3772B9EE-D5B1-4A26-9C68-AD74747A3AB8}" dt="2026-05-28T10:13:28.941" v="4754" actId="47"/>
        <pc:sldMkLst>
          <pc:docMk/>
          <pc:sldMk cId="758810725" sldId="730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4287068891" sldId="730"/>
        </pc:sldMkLst>
      </pc:sldChg>
      <pc:sldChg chg="del">
        <pc:chgData name="Matteo Paolo Giovanni Fiori" userId="2ad98c1c-e085-42a0-b318-ba16b89ba12a" providerId="ADAL" clId="{3772B9EE-D5B1-4A26-9C68-AD74747A3AB8}" dt="2026-05-13T09:22:09.154" v="274" actId="47"/>
        <pc:sldMkLst>
          <pc:docMk/>
          <pc:sldMk cId="0" sldId="748"/>
        </pc:sldMkLst>
      </pc:sldChg>
      <pc:sldChg chg="del">
        <pc:chgData name="Matteo Paolo Giovanni Fiori" userId="2ad98c1c-e085-42a0-b318-ba16b89ba12a" providerId="ADAL" clId="{3772B9EE-D5B1-4A26-9C68-AD74747A3AB8}" dt="2026-05-13T09:21:17.505" v="268" actId="47"/>
        <pc:sldMkLst>
          <pc:docMk/>
          <pc:sldMk cId="0" sldId="750"/>
        </pc:sldMkLst>
      </pc:sldChg>
      <pc:sldChg chg="del">
        <pc:chgData name="Matteo Paolo Giovanni Fiori" userId="2ad98c1c-e085-42a0-b318-ba16b89ba12a" providerId="ADAL" clId="{3772B9EE-D5B1-4A26-9C68-AD74747A3AB8}" dt="2026-05-13T09:22:10.314" v="275" actId="47"/>
        <pc:sldMkLst>
          <pc:docMk/>
          <pc:sldMk cId="0" sldId="752"/>
        </pc:sldMkLst>
      </pc:sldChg>
      <pc:sldChg chg="del">
        <pc:chgData name="Matteo Paolo Giovanni Fiori" userId="2ad98c1c-e085-42a0-b318-ba16b89ba12a" providerId="ADAL" clId="{3772B9EE-D5B1-4A26-9C68-AD74747A3AB8}" dt="2026-05-13T09:20:54.205" v="262" actId="47"/>
        <pc:sldMkLst>
          <pc:docMk/>
          <pc:sldMk cId="0" sldId="753"/>
        </pc:sldMkLst>
      </pc:sldChg>
      <pc:sldChg chg="del">
        <pc:chgData name="Matteo Paolo Giovanni Fiori" userId="2ad98c1c-e085-42a0-b318-ba16b89ba12a" providerId="ADAL" clId="{3772B9EE-D5B1-4A26-9C68-AD74747A3AB8}" dt="2026-05-13T09:22:05.959" v="272" actId="47"/>
        <pc:sldMkLst>
          <pc:docMk/>
          <pc:sldMk cId="885423424" sldId="754"/>
        </pc:sldMkLst>
      </pc:sldChg>
      <pc:sldChg chg="del">
        <pc:chgData name="Matteo Paolo Giovanni Fiori" userId="2ad98c1c-e085-42a0-b318-ba16b89ba12a" providerId="ADAL" clId="{3772B9EE-D5B1-4A26-9C68-AD74747A3AB8}" dt="2026-05-13T09:22:04.066" v="271" actId="47"/>
        <pc:sldMkLst>
          <pc:docMk/>
          <pc:sldMk cId="2966157912" sldId="755"/>
        </pc:sldMkLst>
      </pc:sldChg>
      <pc:sldChg chg="del">
        <pc:chgData name="Matteo Paolo Giovanni Fiori" userId="2ad98c1c-e085-42a0-b318-ba16b89ba12a" providerId="ADAL" clId="{3772B9EE-D5B1-4A26-9C68-AD74747A3AB8}" dt="2026-05-13T09:22:03.073" v="270" actId="47"/>
        <pc:sldMkLst>
          <pc:docMk/>
          <pc:sldMk cId="3508099867" sldId="756"/>
        </pc:sldMkLst>
      </pc:sldChg>
      <pc:sldChg chg="del">
        <pc:chgData name="Matteo Paolo Giovanni Fiori" userId="2ad98c1c-e085-42a0-b318-ba16b89ba12a" providerId="ADAL" clId="{3772B9EE-D5B1-4A26-9C68-AD74747A3AB8}" dt="2026-05-13T09:20:53.313" v="261" actId="47"/>
        <pc:sldMkLst>
          <pc:docMk/>
          <pc:sldMk cId="1458901333" sldId="757"/>
        </pc:sldMkLst>
      </pc:sldChg>
      <pc:sldChg chg="del">
        <pc:chgData name="Matteo Paolo Giovanni Fiori" userId="2ad98c1c-e085-42a0-b318-ba16b89ba12a" providerId="ADAL" clId="{3772B9EE-D5B1-4A26-9C68-AD74747A3AB8}" dt="2026-05-13T09:22:15.893" v="278" actId="47"/>
        <pc:sldMkLst>
          <pc:docMk/>
          <pc:sldMk cId="3828581862" sldId="759"/>
        </pc:sldMkLst>
      </pc:sldChg>
      <pc:sldChg chg="del">
        <pc:chgData name="Matteo Paolo Giovanni Fiori" userId="2ad98c1c-e085-42a0-b318-ba16b89ba12a" providerId="ADAL" clId="{3772B9EE-D5B1-4A26-9C68-AD74747A3AB8}" dt="2026-05-13T09:20:55.128" v="263" actId="47"/>
        <pc:sldMkLst>
          <pc:docMk/>
          <pc:sldMk cId="1291334239" sldId="760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1799393239" sldId="761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1522188711" sldId="762"/>
        </pc:sldMkLst>
      </pc:sldChg>
      <pc:sldChg chg="del">
        <pc:chgData name="Matteo Paolo Giovanni Fiori" userId="2ad98c1c-e085-42a0-b318-ba16b89ba12a" providerId="ADAL" clId="{3772B9EE-D5B1-4A26-9C68-AD74747A3AB8}" dt="2026-05-20T14:15:00.912" v="2220" actId="47"/>
        <pc:sldMkLst>
          <pc:docMk/>
          <pc:sldMk cId="3117165272" sldId="763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77605293" sldId="764"/>
        </pc:sldMkLst>
      </pc:sldChg>
      <pc:sldChg chg="add del ord">
        <pc:chgData name="Matteo Paolo Giovanni Fiori" userId="2ad98c1c-e085-42a0-b318-ba16b89ba12a" providerId="ADAL" clId="{3772B9EE-D5B1-4A26-9C68-AD74747A3AB8}" dt="2026-05-28T10:30:22.879" v="5051" actId="47"/>
        <pc:sldMkLst>
          <pc:docMk/>
          <pc:sldMk cId="3595335218" sldId="764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602434214" sldId="765"/>
        </pc:sldMkLst>
      </pc:sldChg>
      <pc:sldChg chg="modSp add mod">
        <pc:chgData name="Matteo Paolo Giovanni Fiori" userId="2ad98c1c-e085-42a0-b318-ba16b89ba12a" providerId="ADAL" clId="{3772B9EE-D5B1-4A26-9C68-AD74747A3AB8}" dt="2026-06-15T11:07:21.085" v="6026" actId="113"/>
        <pc:sldMkLst>
          <pc:docMk/>
          <pc:sldMk cId="3070105259" sldId="765"/>
        </pc:sldMkLst>
        <pc:spChg chg="mod">
          <ac:chgData name="Matteo Paolo Giovanni Fiori" userId="2ad98c1c-e085-42a0-b318-ba16b89ba12a" providerId="ADAL" clId="{3772B9EE-D5B1-4A26-9C68-AD74747A3AB8}" dt="2026-05-28T10:09:44.685" v="4707"/>
          <ac:spMkLst>
            <pc:docMk/>
            <pc:sldMk cId="3070105259" sldId="765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6-15T11:07:21.085" v="6026" actId="113"/>
          <ac:spMkLst>
            <pc:docMk/>
            <pc:sldMk cId="3070105259" sldId="765"/>
            <ac:spMk id="142341" creationId="{36016FC7-EC3D-F4F2-9FC4-E6AB10DBA34C}"/>
          </ac:spMkLst>
        </pc:sp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481567994" sldId="766"/>
        </pc:sldMkLst>
      </pc:sldChg>
      <pc:sldChg chg="modSp add mod">
        <pc:chgData name="Matteo Paolo Giovanni Fiori" userId="2ad98c1c-e085-42a0-b318-ba16b89ba12a" providerId="ADAL" clId="{3772B9EE-D5B1-4A26-9C68-AD74747A3AB8}" dt="2026-05-13T15:22:50.388" v="1141"/>
        <pc:sldMkLst>
          <pc:docMk/>
          <pc:sldMk cId="1860781915" sldId="766"/>
        </pc:sldMkLst>
        <pc:spChg chg="mod">
          <ac:chgData name="Matteo Paolo Giovanni Fiori" userId="2ad98c1c-e085-42a0-b318-ba16b89ba12a" providerId="ADAL" clId="{3772B9EE-D5B1-4A26-9C68-AD74747A3AB8}" dt="2026-05-13T15:22:50.388" v="1141"/>
          <ac:spMkLst>
            <pc:docMk/>
            <pc:sldMk cId="1860781915" sldId="766"/>
            <ac:spMk id="142340" creationId="{B346F7FA-3A4F-82D6-B300-FFA25438D636}"/>
          </ac:spMkLst>
        </pc:spChg>
        <pc:picChg chg="mod">
          <ac:chgData name="Matteo Paolo Giovanni Fiori" userId="2ad98c1c-e085-42a0-b318-ba16b89ba12a" providerId="ADAL" clId="{3772B9EE-D5B1-4A26-9C68-AD74747A3AB8}" dt="2026-05-13T14:51:46.088" v="1052" actId="14100"/>
          <ac:picMkLst>
            <pc:docMk/>
            <pc:sldMk cId="1860781915" sldId="766"/>
            <ac:picMk id="3" creationId="{A431AC87-2713-30E0-56F2-307FBFA53C4B}"/>
          </ac:picMkLst>
        </pc:pic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1032395656" sldId="767"/>
        </pc:sldMkLst>
      </pc:sldChg>
      <pc:sldChg chg="addSp delSp modSp add mod ord">
        <pc:chgData name="Matteo Paolo Giovanni Fiori" userId="2ad98c1c-e085-42a0-b318-ba16b89ba12a" providerId="ADAL" clId="{3772B9EE-D5B1-4A26-9C68-AD74747A3AB8}" dt="2026-06-15T11:24:28.774" v="6044" actId="1076"/>
        <pc:sldMkLst>
          <pc:docMk/>
          <pc:sldMk cId="2547646897" sldId="767"/>
        </pc:sldMkLst>
        <pc:spChg chg="mod">
          <ac:chgData name="Matteo Paolo Giovanni Fiori" userId="2ad98c1c-e085-42a0-b318-ba16b89ba12a" providerId="ADAL" clId="{3772B9EE-D5B1-4A26-9C68-AD74747A3AB8}" dt="2026-05-13T16:01:03.004" v="1597" actId="20577"/>
          <ac:spMkLst>
            <pc:docMk/>
            <pc:sldMk cId="2547646897" sldId="767"/>
            <ac:spMk id="5" creationId="{5BC17A21-BB5A-D77A-801B-AD48269B2D74}"/>
          </ac:spMkLst>
        </pc:spChg>
        <pc:spChg chg="mod">
          <ac:chgData name="Matteo Paolo Giovanni Fiori" userId="2ad98c1c-e085-42a0-b318-ba16b89ba12a" providerId="ADAL" clId="{3772B9EE-D5B1-4A26-9C68-AD74747A3AB8}" dt="2026-05-28T10:09:39.058" v="4706"/>
          <ac:spMkLst>
            <pc:docMk/>
            <pc:sldMk cId="2547646897" sldId="767"/>
            <ac:spMk id="142340" creationId="{B346F7FA-3A4F-82D6-B300-FFA25438D636}"/>
          </ac:spMkLst>
        </pc:spChg>
        <pc:picChg chg="add mod">
          <ac:chgData name="Matteo Paolo Giovanni Fiori" userId="2ad98c1c-e085-42a0-b318-ba16b89ba12a" providerId="ADAL" clId="{3772B9EE-D5B1-4A26-9C68-AD74747A3AB8}" dt="2026-06-15T11:24:28.774" v="6044" actId="1076"/>
          <ac:picMkLst>
            <pc:docMk/>
            <pc:sldMk cId="2547646897" sldId="767"/>
            <ac:picMk id="3" creationId="{E1007EC4-FFF9-9829-56DD-E77497C7F52D}"/>
          </ac:picMkLst>
        </pc:picChg>
        <pc:picChg chg="del">
          <ac:chgData name="Matteo Paolo Giovanni Fiori" userId="2ad98c1c-e085-42a0-b318-ba16b89ba12a" providerId="ADAL" clId="{3772B9EE-D5B1-4A26-9C68-AD74747A3AB8}" dt="2026-06-15T11:24:18.011" v="6039" actId="478"/>
          <ac:picMkLst>
            <pc:docMk/>
            <pc:sldMk cId="2547646897" sldId="767"/>
            <ac:picMk id="4" creationId="{FC97A16E-C274-E4DD-8D80-619DCBB7F81D}"/>
          </ac:picMkLst>
        </pc:picChg>
      </pc:sldChg>
      <pc:sldChg chg="modSp add mod">
        <pc:chgData name="Matteo Paolo Giovanni Fiori" userId="2ad98c1c-e085-42a0-b318-ba16b89ba12a" providerId="ADAL" clId="{3772B9EE-D5B1-4A26-9C68-AD74747A3AB8}" dt="2026-06-15T11:27:12.990" v="6055" actId="20577"/>
        <pc:sldMkLst>
          <pc:docMk/>
          <pc:sldMk cId="981589374" sldId="768"/>
        </pc:sldMkLst>
        <pc:spChg chg="mod">
          <ac:chgData name="Matteo Paolo Giovanni Fiori" userId="2ad98c1c-e085-42a0-b318-ba16b89ba12a" providerId="ADAL" clId="{3772B9EE-D5B1-4A26-9C68-AD74747A3AB8}" dt="2026-05-28T10:08:31.529" v="4702"/>
          <ac:spMkLst>
            <pc:docMk/>
            <pc:sldMk cId="981589374" sldId="768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6-15T11:27:12.990" v="6055" actId="20577"/>
          <ac:spMkLst>
            <pc:docMk/>
            <pc:sldMk cId="981589374" sldId="768"/>
            <ac:spMk id="142341" creationId="{36016FC7-EC3D-F4F2-9FC4-E6AB10DBA34C}"/>
          </ac:spMkLst>
        </pc:sp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4186538910" sldId="768"/>
        </pc:sldMkLst>
      </pc:sldChg>
      <pc:sldChg chg="add del">
        <pc:chgData name="Matteo Paolo Giovanni Fiori" userId="2ad98c1c-e085-42a0-b318-ba16b89ba12a" providerId="ADAL" clId="{3772B9EE-D5B1-4A26-9C68-AD74747A3AB8}" dt="2026-05-13T15:41:07.981" v="1301" actId="47"/>
        <pc:sldMkLst>
          <pc:docMk/>
          <pc:sldMk cId="871140808" sldId="769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4006499780" sldId="769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1469626130" sldId="770"/>
        </pc:sldMkLst>
      </pc:sldChg>
      <pc:sldChg chg="add del">
        <pc:chgData name="Matteo Paolo Giovanni Fiori" userId="2ad98c1c-e085-42a0-b318-ba16b89ba12a" providerId="ADAL" clId="{3772B9EE-D5B1-4A26-9C68-AD74747A3AB8}" dt="2026-05-13T15:40:39.951" v="1300" actId="47"/>
        <pc:sldMkLst>
          <pc:docMk/>
          <pc:sldMk cId="1571059540" sldId="770"/>
        </pc:sldMkLst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2297211392" sldId="771"/>
        </pc:sldMkLst>
      </pc:sldChg>
      <pc:sldChg chg="addSp delSp modSp add mod ord">
        <pc:chgData name="Matteo Paolo Giovanni Fiori" userId="2ad98c1c-e085-42a0-b318-ba16b89ba12a" providerId="ADAL" clId="{3772B9EE-D5B1-4A26-9C68-AD74747A3AB8}" dt="2026-06-15T11:27:51.789" v="6056" actId="113"/>
        <pc:sldMkLst>
          <pc:docMk/>
          <pc:sldMk cId="2651693517" sldId="771"/>
        </pc:sldMkLst>
        <pc:spChg chg="mod">
          <ac:chgData name="Matteo Paolo Giovanni Fiori" userId="2ad98c1c-e085-42a0-b318-ba16b89ba12a" providerId="ADAL" clId="{3772B9EE-D5B1-4A26-9C68-AD74747A3AB8}" dt="2026-05-28T10:27:14.398" v="4948"/>
          <ac:spMkLst>
            <pc:docMk/>
            <pc:sldMk cId="2651693517" sldId="771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6-15T11:27:51.789" v="6056" actId="113"/>
          <ac:spMkLst>
            <pc:docMk/>
            <pc:sldMk cId="2651693517" sldId="771"/>
            <ac:spMk id="142341" creationId="{36016FC7-EC3D-F4F2-9FC4-E6AB10DBA34C}"/>
          </ac:spMkLst>
        </pc:spChg>
        <pc:picChg chg="del">
          <ac:chgData name="Matteo Paolo Giovanni Fiori" userId="2ad98c1c-e085-42a0-b318-ba16b89ba12a" providerId="ADAL" clId="{3772B9EE-D5B1-4A26-9C68-AD74747A3AB8}" dt="2026-05-28T10:25:42.095" v="4919" actId="478"/>
          <ac:picMkLst>
            <pc:docMk/>
            <pc:sldMk cId="2651693517" sldId="771"/>
            <ac:picMk id="3" creationId="{3E0204B0-7948-1191-71C3-3DDFF215C78A}"/>
          </ac:picMkLst>
        </pc:picChg>
        <pc:picChg chg="add mod">
          <ac:chgData name="Matteo Paolo Giovanni Fiori" userId="2ad98c1c-e085-42a0-b318-ba16b89ba12a" providerId="ADAL" clId="{3772B9EE-D5B1-4A26-9C68-AD74747A3AB8}" dt="2026-06-08T15:41:36.660" v="5981" actId="1036"/>
          <ac:picMkLst>
            <pc:docMk/>
            <pc:sldMk cId="2651693517" sldId="771"/>
            <ac:picMk id="4" creationId="{F01BECCF-11F4-7A97-BDDD-84706A74173C}"/>
          </ac:picMkLst>
        </pc:pic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3188162592" sldId="772"/>
        </pc:sldMkLst>
      </pc:sldChg>
      <pc:sldChg chg="modSp add mod">
        <pc:chgData name="Matteo Paolo Giovanni Fiori" userId="2ad98c1c-e085-42a0-b318-ba16b89ba12a" providerId="ADAL" clId="{3772B9EE-D5B1-4A26-9C68-AD74747A3AB8}" dt="2026-05-28T10:10:02.881" v="4710"/>
        <pc:sldMkLst>
          <pc:docMk/>
          <pc:sldMk cId="3610062543" sldId="772"/>
        </pc:sldMkLst>
        <pc:spChg chg="mod">
          <ac:chgData name="Matteo Paolo Giovanni Fiori" userId="2ad98c1c-e085-42a0-b318-ba16b89ba12a" providerId="ADAL" clId="{3772B9EE-D5B1-4A26-9C68-AD74747A3AB8}" dt="2026-05-28T10:10:02.881" v="4710"/>
          <ac:spMkLst>
            <pc:docMk/>
            <pc:sldMk cId="3610062543" sldId="772"/>
            <ac:spMk id="142340" creationId="{B346F7FA-3A4F-82D6-B300-FFA25438D636}"/>
          </ac:spMkLst>
        </pc:spChg>
      </pc:sldChg>
      <pc:sldChg chg="modSp add mod">
        <pc:chgData name="Matteo Paolo Giovanni Fiori" userId="2ad98c1c-e085-42a0-b318-ba16b89ba12a" providerId="ADAL" clId="{3772B9EE-D5B1-4A26-9C68-AD74747A3AB8}" dt="2026-05-28T10:09:57.505" v="4709"/>
        <pc:sldMkLst>
          <pc:docMk/>
          <pc:sldMk cId="130567756" sldId="773"/>
        </pc:sldMkLst>
        <pc:spChg chg="mod">
          <ac:chgData name="Matteo Paolo Giovanni Fiori" userId="2ad98c1c-e085-42a0-b318-ba16b89ba12a" providerId="ADAL" clId="{3772B9EE-D5B1-4A26-9C68-AD74747A3AB8}" dt="2026-05-28T10:09:57.505" v="4709"/>
          <ac:spMkLst>
            <pc:docMk/>
            <pc:sldMk cId="130567756" sldId="773"/>
            <ac:spMk id="142340" creationId="{B346F7FA-3A4F-82D6-B300-FFA25438D636}"/>
          </ac:spMkLst>
        </pc:spChg>
      </pc:sldChg>
      <pc:sldChg chg="del">
        <pc:chgData name="Matteo Paolo Giovanni Fiori" userId="2ad98c1c-e085-42a0-b318-ba16b89ba12a" providerId="ADAL" clId="{3772B9EE-D5B1-4A26-9C68-AD74747A3AB8}" dt="2026-05-13T13:23:44.036" v="621" actId="2696"/>
        <pc:sldMkLst>
          <pc:docMk/>
          <pc:sldMk cId="1130284211" sldId="773"/>
        </pc:sldMkLst>
      </pc:sldChg>
      <pc:sldChg chg="addSp delSp modSp add del mod ord">
        <pc:chgData name="Matteo Paolo Giovanni Fiori" userId="2ad98c1c-e085-42a0-b318-ba16b89ba12a" providerId="ADAL" clId="{3772B9EE-D5B1-4A26-9C68-AD74747A3AB8}" dt="2026-06-17T12:46:12.515" v="7107" actId="20577"/>
        <pc:sldMkLst>
          <pc:docMk/>
          <pc:sldMk cId="2054137785" sldId="774"/>
        </pc:sldMkLst>
        <pc:spChg chg="mod">
          <ac:chgData name="Matteo Paolo Giovanni Fiori" userId="2ad98c1c-e085-42a0-b318-ba16b89ba12a" providerId="ADAL" clId="{3772B9EE-D5B1-4A26-9C68-AD74747A3AB8}" dt="2026-06-17T12:46:12.515" v="7107" actId="20577"/>
          <ac:spMkLst>
            <pc:docMk/>
            <pc:sldMk cId="2054137785" sldId="774"/>
            <ac:spMk id="34821" creationId="{11874508-95E6-FE2D-AD7B-A0613ABEBBB7}"/>
          </ac:spMkLst>
        </pc:spChg>
        <pc:picChg chg="add mod">
          <ac:chgData name="Matteo Paolo Giovanni Fiori" userId="2ad98c1c-e085-42a0-b318-ba16b89ba12a" providerId="ADAL" clId="{3772B9EE-D5B1-4A26-9C68-AD74747A3AB8}" dt="2026-06-08T15:27:17.683" v="5867" actId="1035"/>
          <ac:picMkLst>
            <pc:docMk/>
            <pc:sldMk cId="2054137785" sldId="774"/>
            <ac:picMk id="3" creationId="{2607B2E0-CBB8-18E1-EDA2-91709C616450}"/>
          </ac:picMkLst>
        </pc:picChg>
        <pc:picChg chg="add del mod">
          <ac:chgData name="Matteo Paolo Giovanni Fiori" userId="2ad98c1c-e085-42a0-b318-ba16b89ba12a" providerId="ADAL" clId="{3772B9EE-D5B1-4A26-9C68-AD74747A3AB8}" dt="2026-05-27T12:08:06.372" v="3293" actId="478"/>
          <ac:picMkLst>
            <pc:docMk/>
            <pc:sldMk cId="2054137785" sldId="774"/>
            <ac:picMk id="3" creationId="{DFECB9A8-0E6F-0C5E-01E7-830B093C57AF}"/>
          </ac:picMkLst>
        </pc:picChg>
        <pc:picChg chg="add del">
          <ac:chgData name="Matteo Paolo Giovanni Fiori" userId="2ad98c1c-e085-42a0-b318-ba16b89ba12a" providerId="ADAL" clId="{3772B9EE-D5B1-4A26-9C68-AD74747A3AB8}" dt="2026-05-27T09:07:10.517" v="2739" actId="22"/>
          <ac:picMkLst>
            <pc:docMk/>
            <pc:sldMk cId="2054137785" sldId="774"/>
            <ac:picMk id="5" creationId="{A0CBAED0-11AB-F8F7-3CAC-09208E8B34B8}"/>
          </ac:picMkLst>
        </pc:picChg>
        <pc:picChg chg="add del mod">
          <ac:chgData name="Matteo Paolo Giovanni Fiori" userId="2ad98c1c-e085-42a0-b318-ba16b89ba12a" providerId="ADAL" clId="{3772B9EE-D5B1-4A26-9C68-AD74747A3AB8}" dt="2026-05-27T09:31:13.316" v="2787" actId="478"/>
          <ac:picMkLst>
            <pc:docMk/>
            <pc:sldMk cId="2054137785" sldId="774"/>
            <ac:picMk id="7" creationId="{58B9DA26-6957-2201-CB3D-F071AC075F20}"/>
          </ac:picMkLst>
        </pc:picChg>
        <pc:picChg chg="add del mod">
          <ac:chgData name="Matteo Paolo Giovanni Fiori" userId="2ad98c1c-e085-42a0-b318-ba16b89ba12a" providerId="ADAL" clId="{3772B9EE-D5B1-4A26-9C68-AD74747A3AB8}" dt="2026-05-27T09:31:14.730" v="2789" actId="478"/>
          <ac:picMkLst>
            <pc:docMk/>
            <pc:sldMk cId="2054137785" sldId="774"/>
            <ac:picMk id="9" creationId="{E395D806-D5BD-CAD4-441C-5A8CDBC514F6}"/>
          </ac:picMkLst>
        </pc:picChg>
        <pc:picChg chg="add del mod">
          <ac:chgData name="Matteo Paolo Giovanni Fiori" userId="2ad98c1c-e085-42a0-b318-ba16b89ba12a" providerId="ADAL" clId="{3772B9EE-D5B1-4A26-9C68-AD74747A3AB8}" dt="2026-05-27T09:31:14.102" v="2788" actId="478"/>
          <ac:picMkLst>
            <pc:docMk/>
            <pc:sldMk cId="2054137785" sldId="774"/>
            <ac:picMk id="11" creationId="{357E7430-77F3-0E5B-0B3A-1D9BC6906EA3}"/>
          </ac:picMkLst>
        </pc:picChg>
        <pc:picChg chg="add del mod">
          <ac:chgData name="Matteo Paolo Giovanni Fiori" userId="2ad98c1c-e085-42a0-b318-ba16b89ba12a" providerId="ADAL" clId="{3772B9EE-D5B1-4A26-9C68-AD74747A3AB8}" dt="2026-05-27T12:08:05.569" v="3292" actId="478"/>
          <ac:picMkLst>
            <pc:docMk/>
            <pc:sldMk cId="2054137785" sldId="774"/>
            <ac:picMk id="13" creationId="{18BC422A-F4F4-B13F-2119-BBFD25EA01B5}"/>
          </ac:picMkLst>
        </pc:picChg>
        <pc:picChg chg="add del mod">
          <ac:chgData name="Matteo Paolo Giovanni Fiori" userId="2ad98c1c-e085-42a0-b318-ba16b89ba12a" providerId="ADAL" clId="{3772B9EE-D5B1-4A26-9C68-AD74747A3AB8}" dt="2026-05-27T12:08:07.104" v="3294" actId="478"/>
          <ac:picMkLst>
            <pc:docMk/>
            <pc:sldMk cId="2054137785" sldId="774"/>
            <ac:picMk id="15" creationId="{9D67F7E3-436F-72E3-CC40-0B944BB022D9}"/>
          </ac:picMkLst>
        </pc:picChg>
        <pc:picChg chg="add mod">
          <ac:chgData name="Matteo Paolo Giovanni Fiori" userId="2ad98c1c-e085-42a0-b318-ba16b89ba12a" providerId="ADAL" clId="{3772B9EE-D5B1-4A26-9C68-AD74747A3AB8}" dt="2026-05-27T09:30:44.921" v="2779" actId="571"/>
          <ac:picMkLst>
            <pc:docMk/>
            <pc:sldMk cId="2054137785" sldId="774"/>
            <ac:picMk id="16" creationId="{F1966788-E368-1F5A-6992-CC6CD9F64F18}"/>
          </ac:picMkLst>
        </pc:picChg>
        <pc:picChg chg="add mod">
          <ac:chgData name="Matteo Paolo Giovanni Fiori" userId="2ad98c1c-e085-42a0-b318-ba16b89ba12a" providerId="ADAL" clId="{3772B9EE-D5B1-4A26-9C68-AD74747A3AB8}" dt="2026-05-27T09:30:44.921" v="2779" actId="571"/>
          <ac:picMkLst>
            <pc:docMk/>
            <pc:sldMk cId="2054137785" sldId="774"/>
            <ac:picMk id="17" creationId="{1399C30D-F4BB-1742-411B-2244AD6DAF4B}"/>
          </ac:picMkLst>
        </pc:picChg>
        <pc:picChg chg="add mod">
          <ac:chgData name="Matteo Paolo Giovanni Fiori" userId="2ad98c1c-e085-42a0-b318-ba16b89ba12a" providerId="ADAL" clId="{3772B9EE-D5B1-4A26-9C68-AD74747A3AB8}" dt="2026-05-27T09:30:44.452" v="2778" actId="571"/>
          <ac:picMkLst>
            <pc:docMk/>
            <pc:sldMk cId="2054137785" sldId="774"/>
            <ac:picMk id="18" creationId="{458289DE-3D33-99BB-27AA-EA319F0E2EF4}"/>
          </ac:picMkLst>
        </pc:picChg>
        <pc:picChg chg="add mod">
          <ac:chgData name="Matteo Paolo Giovanni Fiori" userId="2ad98c1c-e085-42a0-b318-ba16b89ba12a" providerId="ADAL" clId="{3772B9EE-D5B1-4A26-9C68-AD74747A3AB8}" dt="2026-05-27T09:30:44.452" v="2778" actId="571"/>
          <ac:picMkLst>
            <pc:docMk/>
            <pc:sldMk cId="2054137785" sldId="774"/>
            <ac:picMk id="19" creationId="{AE7C7226-69BD-B569-AF59-DACB107472A6}"/>
          </ac:picMkLst>
        </pc:picChg>
        <pc:picChg chg="add mod">
          <ac:chgData name="Matteo Paolo Giovanni Fiori" userId="2ad98c1c-e085-42a0-b318-ba16b89ba12a" providerId="ADAL" clId="{3772B9EE-D5B1-4A26-9C68-AD74747A3AB8}" dt="2026-05-27T09:30:44.452" v="2778" actId="571"/>
          <ac:picMkLst>
            <pc:docMk/>
            <pc:sldMk cId="2054137785" sldId="774"/>
            <ac:picMk id="20" creationId="{756715BA-3CF4-2A64-B932-D2656090F9EF}"/>
          </ac:picMkLst>
        </pc:picChg>
        <pc:picChg chg="add mod">
          <ac:chgData name="Matteo Paolo Giovanni Fiori" userId="2ad98c1c-e085-42a0-b318-ba16b89ba12a" providerId="ADAL" clId="{3772B9EE-D5B1-4A26-9C68-AD74747A3AB8}" dt="2026-05-27T09:30:44.452" v="2778" actId="571"/>
          <ac:picMkLst>
            <pc:docMk/>
            <pc:sldMk cId="2054137785" sldId="774"/>
            <ac:picMk id="21" creationId="{DD51325F-04AB-6832-3145-A52F04E33D0A}"/>
          </ac:picMkLst>
        </pc:picChg>
        <pc:picChg chg="add del mod">
          <ac:chgData name="Matteo Paolo Giovanni Fiori" userId="2ad98c1c-e085-42a0-b318-ba16b89ba12a" providerId="ADAL" clId="{3772B9EE-D5B1-4A26-9C68-AD74747A3AB8}" dt="2026-05-27T12:08:03.512" v="3289" actId="478"/>
          <ac:picMkLst>
            <pc:docMk/>
            <pc:sldMk cId="2054137785" sldId="774"/>
            <ac:picMk id="22" creationId="{780B1235-96CC-4E69-9F6A-A7EA076AF56E}"/>
          </ac:picMkLst>
        </pc:picChg>
        <pc:picChg chg="add del mod">
          <ac:chgData name="Matteo Paolo Giovanni Fiori" userId="2ad98c1c-e085-42a0-b318-ba16b89ba12a" providerId="ADAL" clId="{3772B9EE-D5B1-4A26-9C68-AD74747A3AB8}" dt="2026-05-27T12:08:04.842" v="3291" actId="478"/>
          <ac:picMkLst>
            <pc:docMk/>
            <pc:sldMk cId="2054137785" sldId="774"/>
            <ac:picMk id="23" creationId="{4B36513E-40F6-10C9-47C5-0FF255779158}"/>
          </ac:picMkLst>
        </pc:picChg>
        <pc:picChg chg="add del mod">
          <ac:chgData name="Matteo Paolo Giovanni Fiori" userId="2ad98c1c-e085-42a0-b318-ba16b89ba12a" providerId="ADAL" clId="{3772B9EE-D5B1-4A26-9C68-AD74747A3AB8}" dt="2026-05-27T12:08:04.112" v="3290" actId="478"/>
          <ac:picMkLst>
            <pc:docMk/>
            <pc:sldMk cId="2054137785" sldId="774"/>
            <ac:picMk id="24" creationId="{C7B1A226-D186-F8C1-A73F-4806AE6B404F}"/>
          </ac:picMkLst>
        </pc:picChg>
      </pc:sldChg>
      <pc:sldChg chg="modSp add mod">
        <pc:chgData name="Matteo Paolo Giovanni Fiori" userId="2ad98c1c-e085-42a0-b318-ba16b89ba12a" providerId="ADAL" clId="{3772B9EE-D5B1-4A26-9C68-AD74747A3AB8}" dt="2026-06-17T14:52:04.595" v="7287" actId="6549"/>
        <pc:sldMkLst>
          <pc:docMk/>
          <pc:sldMk cId="800364030" sldId="775"/>
        </pc:sldMkLst>
        <pc:spChg chg="mod">
          <ac:chgData name="Matteo Paolo Giovanni Fiori" userId="2ad98c1c-e085-42a0-b318-ba16b89ba12a" providerId="ADAL" clId="{3772B9EE-D5B1-4A26-9C68-AD74747A3AB8}" dt="2026-06-17T14:52:04.595" v="7287" actId="6549"/>
          <ac:spMkLst>
            <pc:docMk/>
            <pc:sldMk cId="800364030" sldId="775"/>
            <ac:spMk id="34821" creationId="{11874508-95E6-FE2D-AD7B-A0613ABEBBB7}"/>
          </ac:spMkLst>
        </pc:spChg>
      </pc:sldChg>
      <pc:sldChg chg="modSp add del mod">
        <pc:chgData name="Matteo Paolo Giovanni Fiori" userId="2ad98c1c-e085-42a0-b318-ba16b89ba12a" providerId="ADAL" clId="{3772B9EE-D5B1-4A26-9C68-AD74747A3AB8}" dt="2026-05-13T15:23:45.192" v="1143" actId="2696"/>
        <pc:sldMkLst>
          <pc:docMk/>
          <pc:sldMk cId="2997060918" sldId="775"/>
        </pc:sldMkLst>
        <pc:spChg chg="mod">
          <ac:chgData name="Matteo Paolo Giovanni Fiori" userId="2ad98c1c-e085-42a0-b318-ba16b89ba12a" providerId="ADAL" clId="{3772B9EE-D5B1-4A26-9C68-AD74747A3AB8}" dt="2026-05-13T13:05:02.406" v="577" actId="20577"/>
          <ac:spMkLst>
            <pc:docMk/>
            <pc:sldMk cId="2997060918" sldId="775"/>
            <ac:spMk id="34821" creationId="{11874508-95E6-FE2D-AD7B-A0613ABEBBB7}"/>
          </ac:spMkLst>
        </pc:spChg>
      </pc:sldChg>
      <pc:sldChg chg="modSp add mod ord">
        <pc:chgData name="Matteo Paolo Giovanni Fiori" userId="2ad98c1c-e085-42a0-b318-ba16b89ba12a" providerId="ADAL" clId="{3772B9EE-D5B1-4A26-9C68-AD74747A3AB8}" dt="2026-06-17T11:49:40.957" v="7049" actId="120"/>
        <pc:sldMkLst>
          <pc:docMk/>
          <pc:sldMk cId="2906620635" sldId="776"/>
        </pc:sldMkLst>
        <pc:spChg chg="mod">
          <ac:chgData name="Matteo Paolo Giovanni Fiori" userId="2ad98c1c-e085-42a0-b318-ba16b89ba12a" providerId="ADAL" clId="{3772B9EE-D5B1-4A26-9C68-AD74747A3AB8}" dt="2026-06-17T11:49:40.957" v="7049" actId="120"/>
          <ac:spMkLst>
            <pc:docMk/>
            <pc:sldMk cId="2906620635" sldId="776"/>
            <ac:spMk id="34821" creationId="{11874508-95E6-FE2D-AD7B-A0613ABEBBB7}"/>
          </ac:spMkLst>
        </pc:spChg>
      </pc:sldChg>
      <pc:sldChg chg="addSp delSp modSp add mod">
        <pc:chgData name="Matteo Paolo Giovanni Fiori" userId="2ad98c1c-e085-42a0-b318-ba16b89ba12a" providerId="ADAL" clId="{3772B9EE-D5B1-4A26-9C68-AD74747A3AB8}" dt="2026-05-28T10:12:42.837" v="4749" actId="20577"/>
        <pc:sldMkLst>
          <pc:docMk/>
          <pc:sldMk cId="2584108532" sldId="777"/>
        </pc:sldMkLst>
        <pc:spChg chg="add mod">
          <ac:chgData name="Matteo Paolo Giovanni Fiori" userId="2ad98c1c-e085-42a0-b318-ba16b89ba12a" providerId="ADAL" clId="{3772B9EE-D5B1-4A26-9C68-AD74747A3AB8}" dt="2026-05-28T10:12:24.805" v="4723"/>
          <ac:spMkLst>
            <pc:docMk/>
            <pc:sldMk cId="2584108532" sldId="777"/>
            <ac:spMk id="2" creationId="{1FE6BD5A-1CC9-7D10-AB9D-E2D34F869C22}"/>
          </ac:spMkLst>
        </pc:spChg>
        <pc:spChg chg="add mod">
          <ac:chgData name="Matteo Paolo Giovanni Fiori" userId="2ad98c1c-e085-42a0-b318-ba16b89ba12a" providerId="ADAL" clId="{3772B9EE-D5B1-4A26-9C68-AD74747A3AB8}" dt="2026-05-13T12:11:55.816" v="329" actId="478"/>
          <ac:spMkLst>
            <pc:docMk/>
            <pc:sldMk cId="2584108532" sldId="777"/>
            <ac:spMk id="4" creationId="{24A646FB-DC82-6DB2-2680-17C96541C828}"/>
          </ac:spMkLst>
        </pc:spChg>
        <pc:spChg chg="mod">
          <ac:chgData name="Matteo Paolo Giovanni Fiori" userId="2ad98c1c-e085-42a0-b318-ba16b89ba12a" providerId="ADAL" clId="{3772B9EE-D5B1-4A26-9C68-AD74747A3AB8}" dt="2026-05-28T10:12:42.837" v="4749" actId="20577"/>
          <ac:spMkLst>
            <pc:docMk/>
            <pc:sldMk cId="2584108532" sldId="777"/>
            <ac:spMk id="34820" creationId="{63EC2627-12AD-43CC-C822-1BB896C51EF2}"/>
          </ac:spMkLst>
        </pc:spChg>
        <pc:spChg chg="del mod">
          <ac:chgData name="Matteo Paolo Giovanni Fiori" userId="2ad98c1c-e085-42a0-b318-ba16b89ba12a" providerId="ADAL" clId="{3772B9EE-D5B1-4A26-9C68-AD74747A3AB8}" dt="2026-05-13T12:11:55.816" v="329" actId="478"/>
          <ac:spMkLst>
            <pc:docMk/>
            <pc:sldMk cId="2584108532" sldId="777"/>
            <ac:spMk id="34821" creationId="{11874508-95E6-FE2D-AD7B-A0613ABEBBB7}"/>
          </ac:spMkLst>
        </pc:spChg>
        <pc:graphicFrameChg chg="add mod">
          <ac:chgData name="Matteo Paolo Giovanni Fiori" userId="2ad98c1c-e085-42a0-b318-ba16b89ba12a" providerId="ADAL" clId="{3772B9EE-D5B1-4A26-9C68-AD74747A3AB8}" dt="2026-05-28T10:12:24.805" v="4723"/>
          <ac:graphicFrameMkLst>
            <pc:docMk/>
            <pc:sldMk cId="2584108532" sldId="777"/>
            <ac:graphicFrameMk id="5" creationId="{5944208F-B105-0C83-34DF-A1A7431F0FDF}"/>
          </ac:graphicFrameMkLst>
        </pc:graphicFrameChg>
        <pc:picChg chg="add del mod">
          <ac:chgData name="Matteo Paolo Giovanni Fiori" userId="2ad98c1c-e085-42a0-b318-ba16b89ba12a" providerId="ADAL" clId="{3772B9EE-D5B1-4A26-9C68-AD74747A3AB8}" dt="2026-05-28T10:12:23.341" v="4722" actId="478"/>
          <ac:picMkLst>
            <pc:docMk/>
            <pc:sldMk cId="2584108532" sldId="777"/>
            <ac:picMk id="3" creationId="{1B9FF9E3-14BE-4DA0-6839-5798ACFEB704}"/>
          </ac:picMkLst>
        </pc:picChg>
      </pc:sldChg>
      <pc:sldChg chg="addSp delSp modSp add mod">
        <pc:chgData name="Matteo Paolo Giovanni Fiori" userId="2ad98c1c-e085-42a0-b318-ba16b89ba12a" providerId="ADAL" clId="{3772B9EE-D5B1-4A26-9C68-AD74747A3AB8}" dt="2026-06-15T13:06:42.508" v="6759" actId="1076"/>
        <pc:sldMkLst>
          <pc:docMk/>
          <pc:sldMk cId="3293250241" sldId="778"/>
        </pc:sldMkLst>
        <pc:spChg chg="add del mod">
          <ac:chgData name="Matteo Paolo Giovanni Fiori" userId="2ad98c1c-e085-42a0-b318-ba16b89ba12a" providerId="ADAL" clId="{3772B9EE-D5B1-4A26-9C68-AD74747A3AB8}" dt="2026-06-15T13:06:19.064" v="6752" actId="22"/>
          <ac:spMkLst>
            <pc:docMk/>
            <pc:sldMk cId="3293250241" sldId="778"/>
            <ac:spMk id="3" creationId="{FA8A626B-6D34-E7A6-8D2A-BCAB9CCB8D12}"/>
          </ac:spMkLst>
        </pc:spChg>
        <pc:spChg chg="del">
          <ac:chgData name="Matteo Paolo Giovanni Fiori" userId="2ad98c1c-e085-42a0-b318-ba16b89ba12a" providerId="ADAL" clId="{3772B9EE-D5B1-4A26-9C68-AD74747A3AB8}" dt="2026-05-13T12:19:44.318" v="332"/>
          <ac:spMkLst>
            <pc:docMk/>
            <pc:sldMk cId="3293250241" sldId="778"/>
            <ac:spMk id="4" creationId="{24A646FB-DC82-6DB2-2680-17C96541C828}"/>
          </ac:spMkLst>
        </pc:spChg>
        <pc:spChg chg="add mod">
          <ac:chgData name="Matteo Paolo Giovanni Fiori" userId="2ad98c1c-e085-42a0-b318-ba16b89ba12a" providerId="ADAL" clId="{3772B9EE-D5B1-4A26-9C68-AD74747A3AB8}" dt="2026-06-15T13:06:42.508" v="6759" actId="1076"/>
          <ac:spMkLst>
            <pc:docMk/>
            <pc:sldMk cId="3293250241" sldId="778"/>
            <ac:spMk id="5" creationId="{44FF362E-7D69-BD73-00B9-BE2B76F5CBCF}"/>
          </ac:spMkLst>
        </pc:spChg>
        <pc:spChg chg="add del mod">
          <ac:chgData name="Matteo Paolo Giovanni Fiori" userId="2ad98c1c-e085-42a0-b318-ba16b89ba12a" providerId="ADAL" clId="{3772B9EE-D5B1-4A26-9C68-AD74747A3AB8}" dt="2026-05-13T12:24:33.588" v="337"/>
          <ac:spMkLst>
            <pc:docMk/>
            <pc:sldMk cId="3293250241" sldId="778"/>
            <ac:spMk id="6" creationId="{42A0D5C8-B6FE-4E48-F62E-011F00311B72}"/>
          </ac:spMkLst>
        </pc:spChg>
        <pc:spChg chg="mod">
          <ac:chgData name="Matteo Paolo Giovanni Fiori" userId="2ad98c1c-e085-42a0-b318-ba16b89ba12a" providerId="ADAL" clId="{3772B9EE-D5B1-4A26-9C68-AD74747A3AB8}" dt="2026-05-28T10:12:55.460" v="4751"/>
          <ac:spMkLst>
            <pc:docMk/>
            <pc:sldMk cId="3293250241" sldId="778"/>
            <ac:spMk id="34820" creationId="{63EC2627-12AD-43CC-C822-1BB896C51EF2}"/>
          </ac:spMkLst>
        </pc:spChg>
        <pc:picChg chg="del">
          <ac:chgData name="Matteo Paolo Giovanni Fiori" userId="2ad98c1c-e085-42a0-b318-ba16b89ba12a" providerId="ADAL" clId="{3772B9EE-D5B1-4A26-9C68-AD74747A3AB8}" dt="2026-05-13T12:19:41.588" v="331" actId="478"/>
          <ac:picMkLst>
            <pc:docMk/>
            <pc:sldMk cId="3293250241" sldId="778"/>
            <ac:picMk id="3" creationId="{1B9FF9E3-14BE-4DA0-6839-5798ACFEB704}"/>
          </ac:picMkLst>
        </pc:picChg>
        <pc:picChg chg="add del mod">
          <ac:chgData name="Matteo Paolo Giovanni Fiori" userId="2ad98c1c-e085-42a0-b318-ba16b89ba12a" providerId="ADAL" clId="{3772B9EE-D5B1-4A26-9C68-AD74747A3AB8}" dt="2026-05-13T12:24:32.266" v="336" actId="478"/>
          <ac:picMkLst>
            <pc:docMk/>
            <pc:sldMk cId="3293250241" sldId="778"/>
            <ac:picMk id="5" creationId="{4C19ADE1-AC6B-48EE-3791-7C57E916504C}"/>
          </ac:picMkLst>
        </pc:picChg>
        <pc:picChg chg="add mod">
          <ac:chgData name="Matteo Paolo Giovanni Fiori" userId="2ad98c1c-e085-42a0-b318-ba16b89ba12a" providerId="ADAL" clId="{3772B9EE-D5B1-4A26-9C68-AD74747A3AB8}" dt="2026-06-15T13:06:37.646" v="6758" actId="1035"/>
          <ac:picMkLst>
            <pc:docMk/>
            <pc:sldMk cId="3293250241" sldId="778"/>
            <ac:picMk id="8" creationId="{EC57F2FF-C177-B7B0-5771-85EACA794628}"/>
          </ac:picMkLst>
        </pc:picChg>
      </pc:sldChg>
      <pc:sldChg chg="addSp modSp add mod">
        <pc:chgData name="Matteo Paolo Giovanni Fiori" userId="2ad98c1c-e085-42a0-b318-ba16b89ba12a" providerId="ADAL" clId="{3772B9EE-D5B1-4A26-9C68-AD74747A3AB8}" dt="2026-06-17T14:57:16.576" v="7303" actId="1035"/>
        <pc:sldMkLst>
          <pc:docMk/>
          <pc:sldMk cId="3635381301" sldId="779"/>
        </pc:sldMkLst>
        <pc:spChg chg="add mod">
          <ac:chgData name="Matteo Paolo Giovanni Fiori" userId="2ad98c1c-e085-42a0-b318-ba16b89ba12a" providerId="ADAL" clId="{3772B9EE-D5B1-4A26-9C68-AD74747A3AB8}" dt="2026-06-17T14:57:16.576" v="7303" actId="1035"/>
          <ac:spMkLst>
            <pc:docMk/>
            <pc:sldMk cId="3635381301" sldId="779"/>
            <ac:spMk id="2" creationId="{2D5C5FF3-7E7B-F1D7-7BEB-8913A0D4B978}"/>
          </ac:spMkLst>
        </pc:spChg>
        <pc:spChg chg="mod">
          <ac:chgData name="Matteo Paolo Giovanni Fiori" userId="2ad98c1c-e085-42a0-b318-ba16b89ba12a" providerId="ADAL" clId="{3772B9EE-D5B1-4A26-9C68-AD74747A3AB8}" dt="2026-05-28T10:13:09.134" v="4753"/>
          <ac:spMkLst>
            <pc:docMk/>
            <pc:sldMk cId="3635381301" sldId="779"/>
            <ac:spMk id="34820" creationId="{63EC2627-12AD-43CC-C822-1BB896C51EF2}"/>
          </ac:spMkLst>
        </pc:spChg>
      </pc:sldChg>
      <pc:sldChg chg="addSp delSp modSp add mod">
        <pc:chgData name="Matteo Paolo Giovanni Fiori" userId="2ad98c1c-e085-42a0-b318-ba16b89ba12a" providerId="ADAL" clId="{3772B9EE-D5B1-4A26-9C68-AD74747A3AB8}" dt="2026-06-17T14:57:09.106" v="7296" actId="1035"/>
        <pc:sldMkLst>
          <pc:docMk/>
          <pc:sldMk cId="2299889656" sldId="780"/>
        </pc:sldMkLst>
        <pc:spChg chg="add mod">
          <ac:chgData name="Matteo Paolo Giovanni Fiori" userId="2ad98c1c-e085-42a0-b318-ba16b89ba12a" providerId="ADAL" clId="{3772B9EE-D5B1-4A26-9C68-AD74747A3AB8}" dt="2026-06-17T14:57:09.106" v="7296" actId="1035"/>
          <ac:spMkLst>
            <pc:docMk/>
            <pc:sldMk cId="2299889656" sldId="780"/>
            <ac:spMk id="2" creationId="{71023565-292C-EE45-2D08-0200A1ADCFBD}"/>
          </ac:spMkLst>
        </pc:spChg>
        <pc:spChg chg="add del mod">
          <ac:chgData name="Matteo Paolo Giovanni Fiori" userId="2ad98c1c-e085-42a0-b318-ba16b89ba12a" providerId="ADAL" clId="{3772B9EE-D5B1-4A26-9C68-AD74747A3AB8}" dt="2026-05-13T12:25:42.387" v="342"/>
          <ac:spMkLst>
            <pc:docMk/>
            <pc:sldMk cId="2299889656" sldId="780"/>
            <ac:spMk id="2" creationId="{85ED4C0D-79D8-8EFE-6B30-1A3281567B44}"/>
          </ac:spMkLst>
        </pc:spChg>
        <pc:spChg chg="mod">
          <ac:chgData name="Matteo Paolo Giovanni Fiori" userId="2ad98c1c-e085-42a0-b318-ba16b89ba12a" providerId="ADAL" clId="{3772B9EE-D5B1-4A26-9C68-AD74747A3AB8}" dt="2026-05-28T10:13:02.111" v="4752"/>
          <ac:spMkLst>
            <pc:docMk/>
            <pc:sldMk cId="2299889656" sldId="780"/>
            <ac:spMk id="34820" creationId="{63EC2627-12AD-43CC-C822-1BB896C51EF2}"/>
          </ac:spMkLst>
        </pc:spChg>
        <pc:picChg chg="add mod">
          <ac:chgData name="Matteo Paolo Giovanni Fiori" userId="2ad98c1c-e085-42a0-b318-ba16b89ba12a" providerId="ADAL" clId="{3772B9EE-D5B1-4A26-9C68-AD74747A3AB8}" dt="2026-05-13T12:25:43.671" v="344" actId="962"/>
          <ac:picMkLst>
            <pc:docMk/>
            <pc:sldMk cId="2299889656" sldId="780"/>
            <ac:picMk id="4" creationId="{A6B9D31B-98E6-8CED-DFA9-1BFACEB3F7E2}"/>
          </ac:picMkLst>
        </pc:picChg>
        <pc:picChg chg="del">
          <ac:chgData name="Matteo Paolo Giovanni Fiori" userId="2ad98c1c-e085-42a0-b318-ba16b89ba12a" providerId="ADAL" clId="{3772B9EE-D5B1-4A26-9C68-AD74747A3AB8}" dt="2026-05-13T12:25:41.906" v="341" actId="478"/>
          <ac:picMkLst>
            <pc:docMk/>
            <pc:sldMk cId="2299889656" sldId="780"/>
            <ac:picMk id="8" creationId="{EC57F2FF-C177-B7B0-5771-85EACA794628}"/>
          </ac:picMkLst>
        </pc:picChg>
      </pc:sldChg>
      <pc:sldChg chg="modSp add del mod">
        <pc:chgData name="Matteo Paolo Giovanni Fiori" userId="2ad98c1c-e085-42a0-b318-ba16b89ba12a" providerId="ADAL" clId="{3772B9EE-D5B1-4A26-9C68-AD74747A3AB8}" dt="2026-05-13T15:21:00.280" v="1100" actId="47"/>
        <pc:sldMkLst>
          <pc:docMk/>
          <pc:sldMk cId="2477662345" sldId="781"/>
        </pc:sldMkLst>
        <pc:spChg chg="mod">
          <ac:chgData name="Matteo Paolo Giovanni Fiori" userId="2ad98c1c-e085-42a0-b318-ba16b89ba12a" providerId="ADAL" clId="{3772B9EE-D5B1-4A26-9C68-AD74747A3AB8}" dt="2026-05-13T13:00:56.459" v="494" actId="20577"/>
          <ac:spMkLst>
            <pc:docMk/>
            <pc:sldMk cId="2477662345" sldId="781"/>
            <ac:spMk id="34821" creationId="{11874508-95E6-FE2D-AD7B-A0613ABEBBB7}"/>
          </ac:spMkLst>
        </pc:spChg>
      </pc:sldChg>
      <pc:sldChg chg="add del ord">
        <pc:chgData name="Matteo Paolo Giovanni Fiori" userId="2ad98c1c-e085-42a0-b318-ba16b89ba12a" providerId="ADAL" clId="{3772B9EE-D5B1-4A26-9C68-AD74747A3AB8}" dt="2026-05-13T14:44:43.955" v="1005" actId="47"/>
        <pc:sldMkLst>
          <pc:docMk/>
          <pc:sldMk cId="3417419599" sldId="782"/>
        </pc:sldMkLst>
      </pc:sldChg>
      <pc:sldChg chg="addSp delSp modSp add del mod ord">
        <pc:chgData name="Matteo Paolo Giovanni Fiori" userId="2ad98c1c-e085-42a0-b318-ba16b89ba12a" providerId="ADAL" clId="{3772B9EE-D5B1-4A26-9C68-AD74747A3AB8}" dt="2026-06-15T11:08:10.474" v="6031" actId="255"/>
        <pc:sldMkLst>
          <pc:docMk/>
          <pc:sldMk cId="2387948659" sldId="783"/>
        </pc:sldMkLst>
        <pc:spChg chg="add mod">
          <ac:chgData name="Matteo Paolo Giovanni Fiori" userId="2ad98c1c-e085-42a0-b318-ba16b89ba12a" providerId="ADAL" clId="{3772B9EE-D5B1-4A26-9C68-AD74747A3AB8}" dt="2026-06-15T11:08:10.474" v="6031" actId="255"/>
          <ac:spMkLst>
            <pc:docMk/>
            <pc:sldMk cId="2387948659" sldId="783"/>
            <ac:spMk id="5" creationId="{969CB5EF-05EA-553A-05D2-6836F534A485}"/>
          </ac:spMkLst>
        </pc:spChg>
        <pc:picChg chg="add del mod">
          <ac:chgData name="Matteo Paolo Giovanni Fiori" userId="2ad98c1c-e085-42a0-b318-ba16b89ba12a" providerId="ADAL" clId="{3772B9EE-D5B1-4A26-9C68-AD74747A3AB8}" dt="2026-05-13T14:24:09.464" v="733" actId="478"/>
          <ac:picMkLst>
            <pc:docMk/>
            <pc:sldMk cId="2387948659" sldId="783"/>
            <ac:picMk id="2" creationId="{6F205461-F309-38DD-081B-57CDDBB91F99}"/>
          </ac:picMkLst>
        </pc:picChg>
        <pc:picChg chg="add mod">
          <ac:chgData name="Matteo Paolo Giovanni Fiori" userId="2ad98c1c-e085-42a0-b318-ba16b89ba12a" providerId="ADAL" clId="{3772B9EE-D5B1-4A26-9C68-AD74747A3AB8}" dt="2026-05-14T10:01:35.552" v="1898" actId="1076"/>
          <ac:picMkLst>
            <pc:docMk/>
            <pc:sldMk cId="2387948659" sldId="783"/>
            <ac:picMk id="3" creationId="{32A28D63-0E6E-2F68-EA24-CCA02283E259}"/>
          </ac:picMkLst>
        </pc:picChg>
        <pc:picChg chg="del">
          <ac:chgData name="Matteo Paolo Giovanni Fiori" userId="2ad98c1c-e085-42a0-b318-ba16b89ba12a" providerId="ADAL" clId="{3772B9EE-D5B1-4A26-9C68-AD74747A3AB8}" dt="2026-05-13T13:20:00.566" v="611" actId="478"/>
          <ac:picMkLst>
            <pc:docMk/>
            <pc:sldMk cId="2387948659" sldId="783"/>
            <ac:picMk id="3" creationId="{9A808170-BB2E-028A-8656-959CD697F14A}"/>
          </ac:picMkLst>
        </pc:picChg>
      </pc:sldChg>
      <pc:sldChg chg="delSp modSp add del mod">
        <pc:chgData name="Matteo Paolo Giovanni Fiori" userId="2ad98c1c-e085-42a0-b318-ba16b89ba12a" providerId="ADAL" clId="{3772B9EE-D5B1-4A26-9C68-AD74747A3AB8}" dt="2026-05-13T15:21:30.659" v="1134" actId="47"/>
        <pc:sldMkLst>
          <pc:docMk/>
          <pc:sldMk cId="962744307" sldId="784"/>
        </pc:sldMkLst>
        <pc:spChg chg="mod">
          <ac:chgData name="Matteo Paolo Giovanni Fiori" userId="2ad98c1c-e085-42a0-b318-ba16b89ba12a" providerId="ADAL" clId="{3772B9EE-D5B1-4A26-9C68-AD74747A3AB8}" dt="2026-05-13T14:29:45.893" v="949" actId="20577"/>
          <ac:spMkLst>
            <pc:docMk/>
            <pc:sldMk cId="962744307" sldId="784"/>
            <ac:spMk id="103428" creationId="{B96ED71B-609E-BD1E-7770-CDEB7FBB40FE}"/>
          </ac:spMkLst>
        </pc:spChg>
        <pc:picChg chg="del">
          <ac:chgData name="Matteo Paolo Giovanni Fiori" userId="2ad98c1c-e085-42a0-b318-ba16b89ba12a" providerId="ADAL" clId="{3772B9EE-D5B1-4A26-9C68-AD74747A3AB8}" dt="2026-05-13T14:33:03.434" v="951" actId="478"/>
          <ac:picMkLst>
            <pc:docMk/>
            <pc:sldMk cId="962744307" sldId="784"/>
            <ac:picMk id="2" creationId="{6F205461-F309-38DD-081B-57CDDBB91F99}"/>
          </ac:picMkLst>
        </pc:picChg>
      </pc:sldChg>
      <pc:sldChg chg="modSp add mod">
        <pc:chgData name="Matteo Paolo Giovanni Fiori" userId="2ad98c1c-e085-42a0-b318-ba16b89ba12a" providerId="ADAL" clId="{3772B9EE-D5B1-4A26-9C68-AD74747A3AB8}" dt="2026-05-13T15:22:02.089" v="1137"/>
        <pc:sldMkLst>
          <pc:docMk/>
          <pc:sldMk cId="410466666" sldId="785"/>
        </pc:sldMkLst>
        <pc:spChg chg="mod">
          <ac:chgData name="Matteo Paolo Giovanni Fiori" userId="2ad98c1c-e085-42a0-b318-ba16b89ba12a" providerId="ADAL" clId="{3772B9EE-D5B1-4A26-9C68-AD74747A3AB8}" dt="2026-05-13T15:22:02.089" v="1137"/>
          <ac:spMkLst>
            <pc:docMk/>
            <pc:sldMk cId="410466666" sldId="785"/>
            <ac:spMk id="103428" creationId="{B96ED71B-609E-BD1E-7770-CDEB7FBB40FE}"/>
          </ac:spMkLst>
        </pc:spChg>
      </pc:sldChg>
      <pc:sldChg chg="addSp delSp modSp add mod">
        <pc:chgData name="Matteo Paolo Giovanni Fiori" userId="2ad98c1c-e085-42a0-b318-ba16b89ba12a" providerId="ADAL" clId="{3772B9EE-D5B1-4A26-9C68-AD74747A3AB8}" dt="2026-05-25T14:52:32.685" v="2323" actId="6549"/>
        <pc:sldMkLst>
          <pc:docMk/>
          <pc:sldMk cId="0" sldId="786"/>
        </pc:sldMkLst>
        <pc:spChg chg="mod">
          <ac:chgData name="Matteo Paolo Giovanni Fiori" userId="2ad98c1c-e085-42a0-b318-ba16b89ba12a" providerId="ADAL" clId="{3772B9EE-D5B1-4A26-9C68-AD74747A3AB8}" dt="2026-05-25T14:52:32.685" v="2323" actId="6549"/>
          <ac:spMkLst>
            <pc:docMk/>
            <pc:sldMk cId="0" sldId="786"/>
            <ac:spMk id="36867" creationId="{E07D02A5-7E3F-A5A4-CFEF-1E1736463C56}"/>
          </ac:spMkLst>
        </pc:spChg>
        <pc:picChg chg="add del mod ord">
          <ac:chgData name="Matteo Paolo Giovanni Fiori" userId="2ad98c1c-e085-42a0-b318-ba16b89ba12a" providerId="ADAL" clId="{3772B9EE-D5B1-4A26-9C68-AD74747A3AB8}" dt="2026-05-13T14:37:53.986" v="991" actId="478"/>
          <ac:picMkLst>
            <pc:docMk/>
            <pc:sldMk cId="0" sldId="786"/>
            <ac:picMk id="2" creationId="{6798C91B-BBB8-4E3C-3BB8-3A9AA12C6F81}"/>
          </ac:picMkLst>
        </pc:picChg>
        <pc:picChg chg="add del mod">
          <ac:chgData name="Matteo Paolo Giovanni Fiori" userId="2ad98c1c-e085-42a0-b318-ba16b89ba12a" providerId="ADAL" clId="{3772B9EE-D5B1-4A26-9C68-AD74747A3AB8}" dt="2026-05-13T14:35:32.949" v="973" actId="478"/>
          <ac:picMkLst>
            <pc:docMk/>
            <pc:sldMk cId="0" sldId="786"/>
            <ac:picMk id="3" creationId="{3F604C52-F32D-66D0-958F-9D8BA4A36363}"/>
          </ac:picMkLst>
        </pc:picChg>
        <pc:picChg chg="del mod">
          <ac:chgData name="Matteo Paolo Giovanni Fiori" userId="2ad98c1c-e085-42a0-b318-ba16b89ba12a" providerId="ADAL" clId="{3772B9EE-D5B1-4A26-9C68-AD74747A3AB8}" dt="2026-05-13T14:37:15.448" v="980" actId="478"/>
          <ac:picMkLst>
            <pc:docMk/>
            <pc:sldMk cId="0" sldId="786"/>
            <ac:picMk id="5" creationId="{BC9C57A3-C807-2E1C-F048-4FB532623C1A}"/>
          </ac:picMkLst>
        </pc:picChg>
        <pc:picChg chg="add mod">
          <ac:chgData name="Matteo Paolo Giovanni Fiori" userId="2ad98c1c-e085-42a0-b318-ba16b89ba12a" providerId="ADAL" clId="{3772B9EE-D5B1-4A26-9C68-AD74747A3AB8}" dt="2026-05-13T14:38:01.060" v="998" actId="1037"/>
          <ac:picMkLst>
            <pc:docMk/>
            <pc:sldMk cId="0" sldId="786"/>
            <ac:picMk id="6" creationId="{EA781B17-F8DB-1FE5-615D-EBE0CBF4D130}"/>
          </ac:picMkLst>
        </pc:picChg>
        <pc:picChg chg="add mod">
          <ac:chgData name="Matteo Paolo Giovanni Fiori" userId="2ad98c1c-e085-42a0-b318-ba16b89ba12a" providerId="ADAL" clId="{3772B9EE-D5B1-4A26-9C68-AD74747A3AB8}" dt="2026-05-13T14:38:12.787" v="1001" actId="1038"/>
          <ac:picMkLst>
            <pc:docMk/>
            <pc:sldMk cId="0" sldId="786"/>
            <ac:picMk id="8" creationId="{7C0E2F43-B752-1EAC-3EA7-48CC257649A6}"/>
          </ac:picMkLst>
        </pc:picChg>
      </pc:sldChg>
      <pc:sldChg chg="delSp add del mod">
        <pc:chgData name="Matteo Paolo Giovanni Fiori" userId="2ad98c1c-e085-42a0-b318-ba16b89ba12a" providerId="ADAL" clId="{3772B9EE-D5B1-4A26-9C68-AD74747A3AB8}" dt="2026-05-13T14:38:29.267" v="1002" actId="47"/>
        <pc:sldMkLst>
          <pc:docMk/>
          <pc:sldMk cId="3944632399" sldId="787"/>
        </pc:sldMkLst>
        <pc:picChg chg="del">
          <ac:chgData name="Matteo Paolo Giovanni Fiori" userId="2ad98c1c-e085-42a0-b318-ba16b89ba12a" providerId="ADAL" clId="{3772B9EE-D5B1-4A26-9C68-AD74747A3AB8}" dt="2026-05-13T14:33:45.822" v="954" actId="21"/>
          <ac:picMkLst>
            <pc:docMk/>
            <pc:sldMk cId="3944632399" sldId="787"/>
            <ac:picMk id="3" creationId="{BFB5B278-3C94-C313-BDDE-8D04CE01BC9C}"/>
          </ac:picMkLst>
        </pc:picChg>
        <pc:picChg chg="del">
          <ac:chgData name="Matteo Paolo Giovanni Fiori" userId="2ad98c1c-e085-42a0-b318-ba16b89ba12a" providerId="ADAL" clId="{3772B9EE-D5B1-4A26-9C68-AD74747A3AB8}" dt="2026-05-13T14:33:51.821" v="956" actId="21"/>
          <ac:picMkLst>
            <pc:docMk/>
            <pc:sldMk cId="3944632399" sldId="787"/>
            <ac:picMk id="7" creationId="{8FE0CB7F-8964-13C9-C607-3B2385A7A6E0}"/>
          </ac:picMkLst>
        </pc:picChg>
      </pc:sldChg>
      <pc:sldChg chg="addSp delSp modSp add mod ord">
        <pc:chgData name="Matteo Paolo Giovanni Fiori" userId="2ad98c1c-e085-42a0-b318-ba16b89ba12a" providerId="ADAL" clId="{3772B9EE-D5B1-4A26-9C68-AD74747A3AB8}" dt="2026-06-04T08:07:43.424" v="5551" actId="2711"/>
        <pc:sldMkLst>
          <pc:docMk/>
          <pc:sldMk cId="4036486012" sldId="787"/>
        </pc:sldMkLst>
        <pc:spChg chg="add del mod">
          <ac:chgData name="Matteo Paolo Giovanni Fiori" userId="2ad98c1c-e085-42a0-b318-ba16b89ba12a" providerId="ADAL" clId="{3772B9EE-D5B1-4A26-9C68-AD74747A3AB8}" dt="2026-05-13T15:18:42.405" v="1075" actId="478"/>
          <ac:spMkLst>
            <pc:docMk/>
            <pc:sldMk cId="4036486012" sldId="787"/>
            <ac:spMk id="2" creationId="{69A27B41-AA8A-23DD-0DB3-D64BCFC2770F}"/>
          </ac:spMkLst>
        </pc:spChg>
        <pc:spChg chg="add mod">
          <ac:chgData name="Matteo Paolo Giovanni Fiori" userId="2ad98c1c-e085-42a0-b318-ba16b89ba12a" providerId="ADAL" clId="{3772B9EE-D5B1-4A26-9C68-AD74747A3AB8}" dt="2026-06-04T08:07:43.424" v="5551" actId="2711"/>
          <ac:spMkLst>
            <pc:docMk/>
            <pc:sldMk cId="4036486012" sldId="787"/>
            <ac:spMk id="4" creationId="{6EC28B49-B646-352D-9069-06465A37B1B2}"/>
          </ac:spMkLst>
        </pc:spChg>
        <pc:spChg chg="mod">
          <ac:chgData name="Matteo Paolo Giovanni Fiori" userId="2ad98c1c-e085-42a0-b318-ba16b89ba12a" providerId="ADAL" clId="{3772B9EE-D5B1-4A26-9C68-AD74747A3AB8}" dt="2026-05-13T15:19:42.554" v="1097" actId="20577"/>
          <ac:spMkLst>
            <pc:docMk/>
            <pc:sldMk cId="4036486012" sldId="787"/>
            <ac:spMk id="34820" creationId="{63EC2627-12AD-43CC-C822-1BB896C51EF2}"/>
          </ac:spMkLst>
        </pc:spChg>
        <pc:spChg chg="del">
          <ac:chgData name="Matteo Paolo Giovanni Fiori" userId="2ad98c1c-e085-42a0-b318-ba16b89ba12a" providerId="ADAL" clId="{3772B9EE-D5B1-4A26-9C68-AD74747A3AB8}" dt="2026-05-13T15:18:39.732" v="1074" actId="478"/>
          <ac:spMkLst>
            <pc:docMk/>
            <pc:sldMk cId="4036486012" sldId="787"/>
            <ac:spMk id="34821" creationId="{11874508-95E6-FE2D-AD7B-A0613ABEBBB7}"/>
          </ac:spMkLst>
        </pc:spChg>
        <pc:picChg chg="add mod">
          <ac:chgData name="Matteo Paolo Giovanni Fiori" userId="2ad98c1c-e085-42a0-b318-ba16b89ba12a" providerId="ADAL" clId="{3772B9EE-D5B1-4A26-9C68-AD74747A3AB8}" dt="2026-05-13T15:18:44.797" v="1076"/>
          <ac:picMkLst>
            <pc:docMk/>
            <pc:sldMk cId="4036486012" sldId="787"/>
            <ac:picMk id="3" creationId="{1F414114-BFAD-493E-AA18-9FB961A02A9F}"/>
          </ac:picMkLst>
        </pc:picChg>
      </pc:sldChg>
      <pc:sldChg chg="addSp delSp modSp add mod">
        <pc:chgData name="Matteo Paolo Giovanni Fiori" userId="2ad98c1c-e085-42a0-b318-ba16b89ba12a" providerId="ADAL" clId="{3772B9EE-D5B1-4A26-9C68-AD74747A3AB8}" dt="2026-06-17T12:50:35.354" v="7241" actId="1035"/>
        <pc:sldMkLst>
          <pc:docMk/>
          <pc:sldMk cId="4066960274" sldId="788"/>
        </pc:sldMkLst>
        <pc:spChg chg="mod">
          <ac:chgData name="Matteo Paolo Giovanni Fiori" userId="2ad98c1c-e085-42a0-b318-ba16b89ba12a" providerId="ADAL" clId="{3772B9EE-D5B1-4A26-9C68-AD74747A3AB8}" dt="2026-06-04T07:51:24.420" v="5311" actId="20577"/>
          <ac:spMkLst>
            <pc:docMk/>
            <pc:sldMk cId="4066960274" sldId="788"/>
            <ac:spMk id="34820" creationId="{63EC2627-12AD-43CC-C822-1BB896C51EF2}"/>
          </ac:spMkLst>
        </pc:spChg>
        <pc:spChg chg="mod">
          <ac:chgData name="Matteo Paolo Giovanni Fiori" userId="2ad98c1c-e085-42a0-b318-ba16b89ba12a" providerId="ADAL" clId="{3772B9EE-D5B1-4A26-9C68-AD74747A3AB8}" dt="2026-06-17T12:50:35.354" v="7241" actId="1035"/>
          <ac:spMkLst>
            <pc:docMk/>
            <pc:sldMk cId="4066960274" sldId="788"/>
            <ac:spMk id="34821" creationId="{11874508-95E6-FE2D-AD7B-A0613ABEBBB7}"/>
          </ac:spMkLst>
        </pc:spChg>
        <pc:picChg chg="add mod">
          <ac:chgData name="Matteo Paolo Giovanni Fiori" userId="2ad98c1c-e085-42a0-b318-ba16b89ba12a" providerId="ADAL" clId="{3772B9EE-D5B1-4A26-9C68-AD74747A3AB8}" dt="2026-06-17T12:50:26.547" v="7236" actId="1036"/>
          <ac:picMkLst>
            <pc:docMk/>
            <pc:sldMk cId="4066960274" sldId="788"/>
            <ac:picMk id="3" creationId="{6D91B199-8493-0DFD-793A-ED8BDE3BBE59}"/>
          </ac:picMkLst>
        </pc:picChg>
        <pc:picChg chg="add del">
          <ac:chgData name="Matteo Paolo Giovanni Fiori" userId="2ad98c1c-e085-42a0-b318-ba16b89ba12a" providerId="ADAL" clId="{3772B9EE-D5B1-4A26-9C68-AD74747A3AB8}" dt="2026-06-04T07:54:31.136" v="5334" actId="478"/>
          <ac:picMkLst>
            <pc:docMk/>
            <pc:sldMk cId="4066960274" sldId="788"/>
            <ac:picMk id="4" creationId="{E6227AB4-E7C7-575F-0B4B-579019D12AC4}"/>
          </ac:picMkLst>
        </pc:picChg>
        <pc:picChg chg="add mod">
          <ac:chgData name="Matteo Paolo Giovanni Fiori" userId="2ad98c1c-e085-42a0-b318-ba16b89ba12a" providerId="ADAL" clId="{3772B9EE-D5B1-4A26-9C68-AD74747A3AB8}" dt="2026-06-17T12:50:20.698" v="7233" actId="1035"/>
          <ac:picMkLst>
            <pc:docMk/>
            <pc:sldMk cId="4066960274" sldId="788"/>
            <ac:picMk id="5" creationId="{452EA33F-241F-1536-5B97-F3957F34431B}"/>
          </ac:picMkLst>
        </pc:picChg>
        <pc:picChg chg="add mod">
          <ac:chgData name="Matteo Paolo Giovanni Fiori" userId="2ad98c1c-e085-42a0-b318-ba16b89ba12a" providerId="ADAL" clId="{3772B9EE-D5B1-4A26-9C68-AD74747A3AB8}" dt="2026-06-17T12:50:30.001" v="7239" actId="1035"/>
          <ac:picMkLst>
            <pc:docMk/>
            <pc:sldMk cId="4066960274" sldId="788"/>
            <ac:picMk id="7" creationId="{2A0FA3EC-5B96-97F0-F0FD-402E77D6DCC1}"/>
          </ac:picMkLst>
        </pc:picChg>
      </pc:sldChg>
      <pc:sldChg chg="modSp add mod ord">
        <pc:chgData name="Matteo Paolo Giovanni Fiori" userId="2ad98c1c-e085-42a0-b318-ba16b89ba12a" providerId="ADAL" clId="{3772B9EE-D5B1-4A26-9C68-AD74747A3AB8}" dt="2026-06-17T14:55:49.330" v="7289" actId="20577"/>
        <pc:sldMkLst>
          <pc:docMk/>
          <pc:sldMk cId="258817072" sldId="789"/>
        </pc:sldMkLst>
        <pc:spChg chg="mod">
          <ac:chgData name="Matteo Paolo Giovanni Fiori" userId="2ad98c1c-e085-42a0-b318-ba16b89ba12a" providerId="ADAL" clId="{3772B9EE-D5B1-4A26-9C68-AD74747A3AB8}" dt="2026-06-15T11:31:12.668" v="6136" actId="1076"/>
          <ac:spMkLst>
            <pc:docMk/>
            <pc:sldMk cId="258817072" sldId="789"/>
            <ac:spMk id="2" creationId="{B911A844-AD0F-B44D-0B08-8EC699F9BA2C}"/>
          </ac:spMkLst>
        </pc:spChg>
        <pc:spChg chg="mod">
          <ac:chgData name="Matteo Paolo Giovanni Fiori" userId="2ad98c1c-e085-42a0-b318-ba16b89ba12a" providerId="ADAL" clId="{3772B9EE-D5B1-4A26-9C68-AD74747A3AB8}" dt="2026-06-04T08:28:26.056" v="5703"/>
          <ac:spMkLst>
            <pc:docMk/>
            <pc:sldMk cId="258817072" sldId="789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6-17T14:55:49.330" v="7289" actId="20577"/>
          <ac:spMkLst>
            <pc:docMk/>
            <pc:sldMk cId="258817072" sldId="789"/>
            <ac:spMk id="142341" creationId="{36016FC7-EC3D-F4F2-9FC4-E6AB10DBA34C}"/>
          </ac:spMkLst>
        </pc:spChg>
      </pc:sldChg>
      <pc:sldChg chg="addSp delSp modSp add del mod">
        <pc:chgData name="Matteo Paolo Giovanni Fiori" userId="2ad98c1c-e085-42a0-b318-ba16b89ba12a" providerId="ADAL" clId="{3772B9EE-D5B1-4A26-9C68-AD74747A3AB8}" dt="2026-05-14T10:16:07.172" v="2025" actId="47"/>
        <pc:sldMkLst>
          <pc:docMk/>
          <pc:sldMk cId="1859267278" sldId="790"/>
        </pc:sldMkLst>
        <pc:spChg chg="add mod">
          <ac:chgData name="Matteo Paolo Giovanni Fiori" userId="2ad98c1c-e085-42a0-b318-ba16b89ba12a" providerId="ADAL" clId="{3772B9EE-D5B1-4A26-9C68-AD74747A3AB8}" dt="2026-05-14T10:11:01.711" v="1939" actId="5793"/>
          <ac:spMkLst>
            <pc:docMk/>
            <pc:sldMk cId="1859267278" sldId="790"/>
            <ac:spMk id="2" creationId="{5B464E24-6E8E-930A-4CE8-1CC188EF0209}"/>
          </ac:spMkLst>
        </pc:spChg>
        <pc:spChg chg="add mod">
          <ac:chgData name="Matteo Paolo Giovanni Fiori" userId="2ad98c1c-e085-42a0-b318-ba16b89ba12a" providerId="ADAL" clId="{3772B9EE-D5B1-4A26-9C68-AD74747A3AB8}" dt="2026-05-14T10:13:45.184" v="2024" actId="20577"/>
          <ac:spMkLst>
            <pc:docMk/>
            <pc:sldMk cId="1859267278" sldId="790"/>
            <ac:spMk id="4" creationId="{86E84218-0989-0660-C1E8-DA4847AF5F65}"/>
          </ac:spMkLst>
        </pc:spChg>
        <pc:spChg chg="mod">
          <ac:chgData name="Matteo Paolo Giovanni Fiori" userId="2ad98c1c-e085-42a0-b318-ba16b89ba12a" providerId="ADAL" clId="{3772B9EE-D5B1-4A26-9C68-AD74747A3AB8}" dt="2026-05-14T10:10:50.753" v="1936" actId="20577"/>
          <ac:spMkLst>
            <pc:docMk/>
            <pc:sldMk cId="1859267278" sldId="790"/>
            <ac:spMk id="101380" creationId="{98FB83BB-C17E-46FE-6CC9-14C6AB6654BD}"/>
          </ac:spMkLst>
        </pc:spChg>
        <pc:picChg chg="del">
          <ac:chgData name="Matteo Paolo Giovanni Fiori" userId="2ad98c1c-e085-42a0-b318-ba16b89ba12a" providerId="ADAL" clId="{3772B9EE-D5B1-4A26-9C68-AD74747A3AB8}" dt="2026-05-14T10:02:25.521" v="1912" actId="478"/>
          <ac:picMkLst>
            <pc:docMk/>
            <pc:sldMk cId="1859267278" sldId="790"/>
            <ac:picMk id="3" creationId="{7C86BF2D-B528-592C-DF97-F617A6DF8C7A}"/>
          </ac:picMkLst>
        </pc:picChg>
      </pc:sldChg>
      <pc:sldChg chg="modSp add del mod">
        <pc:chgData name="Matteo Paolo Giovanni Fiori" userId="2ad98c1c-e085-42a0-b318-ba16b89ba12a" providerId="ADAL" clId="{3772B9EE-D5B1-4A26-9C68-AD74747A3AB8}" dt="2026-05-28T10:32:06.928" v="5053" actId="47"/>
        <pc:sldMkLst>
          <pc:docMk/>
          <pc:sldMk cId="1962868929" sldId="791"/>
        </pc:sldMkLst>
        <pc:spChg chg="mod">
          <ac:chgData name="Matteo Paolo Giovanni Fiori" userId="2ad98c1c-e085-42a0-b318-ba16b89ba12a" providerId="ADAL" clId="{3772B9EE-D5B1-4A26-9C68-AD74747A3AB8}" dt="2026-05-28T10:29:59.196" v="5050" actId="1035"/>
          <ac:spMkLst>
            <pc:docMk/>
            <pc:sldMk cId="1962868929" sldId="791"/>
            <ac:spMk id="2" creationId="{B911A844-AD0F-B44D-0B08-8EC699F9BA2C}"/>
          </ac:spMkLst>
        </pc:spChg>
        <pc:spChg chg="mod">
          <ac:chgData name="Matteo Paolo Giovanni Fiori" userId="2ad98c1c-e085-42a0-b318-ba16b89ba12a" providerId="ADAL" clId="{3772B9EE-D5B1-4A26-9C68-AD74747A3AB8}" dt="2026-05-28T10:30:32.348" v="5052" actId="20577"/>
          <ac:spMkLst>
            <pc:docMk/>
            <pc:sldMk cId="1962868929" sldId="791"/>
            <ac:spMk id="142341" creationId="{36016FC7-EC3D-F4F2-9FC4-E6AB10DBA34C}"/>
          </ac:spMkLst>
        </pc:spChg>
      </pc:sldChg>
      <pc:sldChg chg="modSp add mod ord">
        <pc:chgData name="Matteo Paolo Giovanni Fiori" userId="2ad98c1c-e085-42a0-b318-ba16b89ba12a" providerId="ADAL" clId="{3772B9EE-D5B1-4A26-9C68-AD74747A3AB8}" dt="2026-06-17T14:50:18.797" v="7283" actId="20577"/>
        <pc:sldMkLst>
          <pc:docMk/>
          <pc:sldMk cId="2403945465" sldId="792"/>
        </pc:sldMkLst>
        <pc:spChg chg="mod">
          <ac:chgData name="Matteo Paolo Giovanni Fiori" userId="2ad98c1c-e085-42a0-b318-ba16b89ba12a" providerId="ADAL" clId="{3772B9EE-D5B1-4A26-9C68-AD74747A3AB8}" dt="2026-06-17T14:50:18.797" v="7283" actId="20577"/>
          <ac:spMkLst>
            <pc:docMk/>
            <pc:sldMk cId="2403945465" sldId="792"/>
            <ac:spMk id="34821" creationId="{11874508-95E6-FE2D-AD7B-A0613ABEBBB7}"/>
          </ac:spMkLst>
        </pc:spChg>
      </pc:sldChg>
      <pc:sldChg chg="addSp delSp modSp add mod">
        <pc:chgData name="Matteo Paolo Giovanni Fiori" userId="2ad98c1c-e085-42a0-b318-ba16b89ba12a" providerId="ADAL" clId="{3772B9EE-D5B1-4A26-9C68-AD74747A3AB8}" dt="2026-06-17T11:49:22.401" v="7031" actId="20577"/>
        <pc:sldMkLst>
          <pc:docMk/>
          <pc:sldMk cId="217950097" sldId="793"/>
        </pc:sldMkLst>
        <pc:spChg chg="del">
          <ac:chgData name="Matteo Paolo Giovanni Fiori" userId="2ad98c1c-e085-42a0-b318-ba16b89ba12a" providerId="ADAL" clId="{3772B9EE-D5B1-4A26-9C68-AD74747A3AB8}" dt="2026-05-14T11:40:35.923" v="2031" actId="478"/>
          <ac:spMkLst>
            <pc:docMk/>
            <pc:sldMk cId="217950097" sldId="793"/>
            <ac:spMk id="2" creationId="{B911A844-AD0F-B44D-0B08-8EC699F9BA2C}"/>
          </ac:spMkLst>
        </pc:spChg>
        <pc:spChg chg="mod">
          <ac:chgData name="Matteo Paolo Giovanni Fiori" userId="2ad98c1c-e085-42a0-b318-ba16b89ba12a" providerId="ADAL" clId="{3772B9EE-D5B1-4A26-9C68-AD74747A3AB8}" dt="2026-06-04T08:28:15.247" v="5702"/>
          <ac:spMkLst>
            <pc:docMk/>
            <pc:sldMk cId="217950097" sldId="793"/>
            <ac:spMk id="142340" creationId="{B346F7FA-3A4F-82D6-B300-FFA25438D636}"/>
          </ac:spMkLst>
        </pc:spChg>
        <pc:spChg chg="mod">
          <ac:chgData name="Matteo Paolo Giovanni Fiori" userId="2ad98c1c-e085-42a0-b318-ba16b89ba12a" providerId="ADAL" clId="{3772B9EE-D5B1-4A26-9C68-AD74747A3AB8}" dt="2026-06-17T11:49:22.401" v="7031" actId="20577"/>
          <ac:spMkLst>
            <pc:docMk/>
            <pc:sldMk cId="217950097" sldId="793"/>
            <ac:spMk id="142341" creationId="{36016FC7-EC3D-F4F2-9FC4-E6AB10DBA34C}"/>
          </ac:spMkLst>
        </pc:spChg>
        <pc:picChg chg="add del mod">
          <ac:chgData name="Matteo Paolo Giovanni Fiori" userId="2ad98c1c-e085-42a0-b318-ba16b89ba12a" providerId="ADAL" clId="{3772B9EE-D5B1-4A26-9C68-AD74747A3AB8}" dt="2026-05-28T10:59:01.323" v="5243" actId="478"/>
          <ac:picMkLst>
            <pc:docMk/>
            <pc:sldMk cId="217950097" sldId="793"/>
            <ac:picMk id="3" creationId="{2F3CE192-8689-F6EE-2402-62E87AAF60F1}"/>
          </ac:picMkLst>
        </pc:picChg>
        <pc:picChg chg="add del mod">
          <ac:chgData name="Matteo Paolo Giovanni Fiori" userId="2ad98c1c-e085-42a0-b318-ba16b89ba12a" providerId="ADAL" clId="{3772B9EE-D5B1-4A26-9C68-AD74747A3AB8}" dt="2026-05-28T10:53:14.817" v="5056" actId="478"/>
          <ac:picMkLst>
            <pc:docMk/>
            <pc:sldMk cId="217950097" sldId="793"/>
            <ac:picMk id="4" creationId="{8D75FF5F-45D0-5235-D92A-5BD73DEF50BD}"/>
          </ac:picMkLst>
        </pc:picChg>
        <pc:picChg chg="add del mod">
          <ac:chgData name="Matteo Paolo Giovanni Fiori" userId="2ad98c1c-e085-42a0-b318-ba16b89ba12a" providerId="ADAL" clId="{3772B9EE-D5B1-4A26-9C68-AD74747A3AB8}" dt="2026-05-28T10:53:13.796" v="5055" actId="478"/>
          <ac:picMkLst>
            <pc:docMk/>
            <pc:sldMk cId="217950097" sldId="793"/>
            <ac:picMk id="6" creationId="{52E1FD26-8374-72D4-4CC2-7FA045EADA91}"/>
          </ac:picMkLst>
        </pc:picChg>
      </pc:sldChg>
      <pc:sldChg chg="add ord">
        <pc:chgData name="Matteo Paolo Giovanni Fiori" userId="2ad98c1c-e085-42a0-b318-ba16b89ba12a" providerId="ADAL" clId="{3772B9EE-D5B1-4A26-9C68-AD74747A3AB8}" dt="2026-05-20T13:56:32.413" v="2074"/>
        <pc:sldMkLst>
          <pc:docMk/>
          <pc:sldMk cId="1601816487" sldId="794"/>
        </pc:sldMkLst>
      </pc:sldChg>
      <pc:sldChg chg="addSp delSp modSp add mod">
        <pc:chgData name="Matteo Paolo Giovanni Fiori" userId="2ad98c1c-e085-42a0-b318-ba16b89ba12a" providerId="ADAL" clId="{3772B9EE-D5B1-4A26-9C68-AD74747A3AB8}" dt="2026-06-08T15:28:46.121" v="5868" actId="20577"/>
        <pc:sldMkLst>
          <pc:docMk/>
          <pc:sldMk cId="2958163844" sldId="795"/>
        </pc:sldMkLst>
        <pc:spChg chg="mod">
          <ac:chgData name="Matteo Paolo Giovanni Fiori" userId="2ad98c1c-e085-42a0-b318-ba16b89ba12a" providerId="ADAL" clId="{3772B9EE-D5B1-4A26-9C68-AD74747A3AB8}" dt="2026-06-08T15:28:46.121" v="5868" actId="20577"/>
          <ac:spMkLst>
            <pc:docMk/>
            <pc:sldMk cId="2958163844" sldId="795"/>
            <ac:spMk id="5" creationId="{5BC17A21-BB5A-D77A-801B-AD48269B2D74}"/>
          </ac:spMkLst>
        </pc:spChg>
        <pc:spChg chg="mod">
          <ac:chgData name="Matteo Paolo Giovanni Fiori" userId="2ad98c1c-e085-42a0-b318-ba16b89ba12a" providerId="ADAL" clId="{3772B9EE-D5B1-4A26-9C68-AD74747A3AB8}" dt="2026-05-28T09:54:50.639" v="4454" actId="20577"/>
          <ac:spMkLst>
            <pc:docMk/>
            <pc:sldMk cId="2958163844" sldId="795"/>
            <ac:spMk id="142340" creationId="{B346F7FA-3A4F-82D6-B300-FFA25438D636}"/>
          </ac:spMkLst>
        </pc:spChg>
        <pc:picChg chg="del">
          <ac:chgData name="Matteo Paolo Giovanni Fiori" userId="2ad98c1c-e085-42a0-b318-ba16b89ba12a" providerId="ADAL" clId="{3772B9EE-D5B1-4A26-9C68-AD74747A3AB8}" dt="2026-05-25T14:54:29.591" v="2364" actId="478"/>
          <ac:picMkLst>
            <pc:docMk/>
            <pc:sldMk cId="2958163844" sldId="795"/>
            <ac:picMk id="3" creationId="{A431AC87-2713-30E0-56F2-307FBFA53C4B}"/>
          </ac:picMkLst>
        </pc:picChg>
        <pc:picChg chg="add del">
          <ac:chgData name="Matteo Paolo Giovanni Fiori" userId="2ad98c1c-e085-42a0-b318-ba16b89ba12a" providerId="ADAL" clId="{3772B9EE-D5B1-4A26-9C68-AD74747A3AB8}" dt="2026-05-28T09:57:26.592" v="4524" actId="478"/>
          <ac:picMkLst>
            <pc:docMk/>
            <pc:sldMk cId="2958163844" sldId="795"/>
            <ac:picMk id="3" creationId="{ADD3E3CD-53C6-C196-DD1A-18B816B7F205}"/>
          </ac:picMkLst>
        </pc:picChg>
        <pc:picChg chg="add mod modCrop">
          <ac:chgData name="Matteo Paolo Giovanni Fiori" userId="2ad98c1c-e085-42a0-b318-ba16b89ba12a" providerId="ADAL" clId="{3772B9EE-D5B1-4A26-9C68-AD74747A3AB8}" dt="2026-06-04T07:50:35.907" v="5304" actId="1036"/>
          <ac:picMkLst>
            <pc:docMk/>
            <pc:sldMk cId="2958163844" sldId="795"/>
            <ac:picMk id="6" creationId="{1178DC6A-9AF6-3EB4-550D-EEC39AD5F235}"/>
          </ac:picMkLst>
        </pc:picChg>
        <pc:picChg chg="add mod modCrop">
          <ac:chgData name="Matteo Paolo Giovanni Fiori" userId="2ad98c1c-e085-42a0-b318-ba16b89ba12a" providerId="ADAL" clId="{3772B9EE-D5B1-4A26-9C68-AD74747A3AB8}" dt="2026-06-04T07:50:35.907" v="5304" actId="1036"/>
          <ac:picMkLst>
            <pc:docMk/>
            <pc:sldMk cId="2958163844" sldId="795"/>
            <ac:picMk id="7" creationId="{CD869511-5A8F-952F-8E68-3104DCA27667}"/>
          </ac:picMkLst>
        </pc:picChg>
      </pc:sldChg>
      <pc:sldChg chg="delSp modSp add del mod">
        <pc:chgData name="Matteo Paolo Giovanni Fiori" userId="2ad98c1c-e085-42a0-b318-ba16b89ba12a" providerId="ADAL" clId="{3772B9EE-D5B1-4A26-9C68-AD74747A3AB8}" dt="2026-06-17T14:51:00.514" v="7284" actId="114"/>
        <pc:sldMkLst>
          <pc:docMk/>
          <pc:sldMk cId="2235313975" sldId="796"/>
        </pc:sldMkLst>
        <pc:spChg chg="mod">
          <ac:chgData name="Matteo Paolo Giovanni Fiori" userId="2ad98c1c-e085-42a0-b318-ba16b89ba12a" providerId="ADAL" clId="{3772B9EE-D5B1-4A26-9C68-AD74747A3AB8}" dt="2026-06-17T14:51:00.514" v="7284" actId="114"/>
          <ac:spMkLst>
            <pc:docMk/>
            <pc:sldMk cId="2235313975" sldId="796"/>
            <ac:spMk id="5" creationId="{969CB5EF-05EA-553A-05D2-6836F534A485}"/>
          </ac:spMkLst>
        </pc:spChg>
        <pc:spChg chg="mod">
          <ac:chgData name="Matteo Paolo Giovanni Fiori" userId="2ad98c1c-e085-42a0-b318-ba16b89ba12a" providerId="ADAL" clId="{3772B9EE-D5B1-4A26-9C68-AD74747A3AB8}" dt="2026-05-27T09:34:54.849" v="2867" actId="20577"/>
          <ac:spMkLst>
            <pc:docMk/>
            <pc:sldMk cId="2235313975" sldId="796"/>
            <ac:spMk id="103428" creationId="{B96ED71B-609E-BD1E-7770-CDEB7FBB40FE}"/>
          </ac:spMkLst>
        </pc:spChg>
        <pc:picChg chg="del">
          <ac:chgData name="Matteo Paolo Giovanni Fiori" userId="2ad98c1c-e085-42a0-b318-ba16b89ba12a" providerId="ADAL" clId="{3772B9EE-D5B1-4A26-9C68-AD74747A3AB8}" dt="2026-05-27T09:35:35.455" v="2886" actId="478"/>
          <ac:picMkLst>
            <pc:docMk/>
            <pc:sldMk cId="2235313975" sldId="796"/>
            <ac:picMk id="3" creationId="{32A28D63-0E6E-2F68-EA24-CCA02283E259}"/>
          </ac:picMkLst>
        </pc:picChg>
      </pc:sldChg>
      <pc:sldChg chg="addSp delSp modSp add mod">
        <pc:chgData name="Matteo Paolo Giovanni Fiori" userId="2ad98c1c-e085-42a0-b318-ba16b89ba12a" providerId="ADAL" clId="{3772B9EE-D5B1-4A26-9C68-AD74747A3AB8}" dt="2026-06-17T14:51:06.289" v="7285" actId="114"/>
        <pc:sldMkLst>
          <pc:docMk/>
          <pc:sldMk cId="966695246" sldId="797"/>
        </pc:sldMkLst>
        <pc:spChg chg="add del mod">
          <ac:chgData name="Matteo Paolo Giovanni Fiori" userId="2ad98c1c-e085-42a0-b318-ba16b89ba12a" providerId="ADAL" clId="{3772B9EE-D5B1-4A26-9C68-AD74747A3AB8}" dt="2026-06-17T14:51:06.289" v="7285" actId="114"/>
          <ac:spMkLst>
            <pc:docMk/>
            <pc:sldMk cId="966695246" sldId="797"/>
            <ac:spMk id="5" creationId="{969CB5EF-05EA-553A-05D2-6836F534A485}"/>
          </ac:spMkLst>
        </pc:spChg>
        <pc:spChg chg="mod">
          <ac:chgData name="Matteo Paolo Giovanni Fiori" userId="2ad98c1c-e085-42a0-b318-ba16b89ba12a" providerId="ADAL" clId="{3772B9EE-D5B1-4A26-9C68-AD74747A3AB8}" dt="2026-05-27T09:35:15.390" v="2882" actId="20577"/>
          <ac:spMkLst>
            <pc:docMk/>
            <pc:sldMk cId="966695246" sldId="797"/>
            <ac:spMk id="103428" creationId="{B96ED71B-609E-BD1E-7770-CDEB7FBB40FE}"/>
          </ac:spMkLst>
        </pc:spChg>
        <pc:picChg chg="del">
          <ac:chgData name="Matteo Paolo Giovanni Fiori" userId="2ad98c1c-e085-42a0-b318-ba16b89ba12a" providerId="ADAL" clId="{3772B9EE-D5B1-4A26-9C68-AD74747A3AB8}" dt="2026-05-27T09:35:18.785" v="2883" actId="478"/>
          <ac:picMkLst>
            <pc:docMk/>
            <pc:sldMk cId="966695246" sldId="797"/>
            <ac:picMk id="3" creationId="{32A28D63-0E6E-2F68-EA24-CCA02283E259}"/>
          </ac:picMkLst>
        </pc:picChg>
      </pc:sldChg>
      <pc:sldChg chg="add">
        <pc:chgData name="Matteo Paolo Giovanni Fiori" userId="2ad98c1c-e085-42a0-b318-ba16b89ba12a" providerId="ADAL" clId="{3772B9EE-D5B1-4A26-9C68-AD74747A3AB8}" dt="2026-05-27T12:07:45.043" v="3259"/>
        <pc:sldMkLst>
          <pc:docMk/>
          <pc:sldMk cId="2918527755" sldId="798"/>
        </pc:sldMkLst>
      </pc:sldChg>
      <pc:sldChg chg="modSp add mod">
        <pc:chgData name="Matteo Paolo Giovanni Fiori" userId="2ad98c1c-e085-42a0-b318-ba16b89ba12a" providerId="ADAL" clId="{3772B9EE-D5B1-4A26-9C68-AD74747A3AB8}" dt="2026-06-15T13:05:59.116" v="6748" actId="123"/>
        <pc:sldMkLst>
          <pc:docMk/>
          <pc:sldMk cId="1703654968" sldId="799"/>
        </pc:sldMkLst>
        <pc:spChg chg="mod">
          <ac:chgData name="Matteo Paolo Giovanni Fiori" userId="2ad98c1c-e085-42a0-b318-ba16b89ba12a" providerId="ADAL" clId="{3772B9EE-D5B1-4A26-9C68-AD74747A3AB8}" dt="2026-06-15T13:05:59.116" v="6748" actId="123"/>
          <ac:spMkLst>
            <pc:docMk/>
            <pc:sldMk cId="1703654968" sldId="799"/>
            <ac:spMk id="4" creationId="{24A646FB-DC82-6DB2-2680-17C96541C828}"/>
          </ac:spMkLst>
        </pc:spChg>
        <pc:spChg chg="mod">
          <ac:chgData name="Matteo Paolo Giovanni Fiori" userId="2ad98c1c-e085-42a0-b318-ba16b89ba12a" providerId="ADAL" clId="{3772B9EE-D5B1-4A26-9C68-AD74747A3AB8}" dt="2026-05-28T10:12:50.767" v="4750"/>
          <ac:spMkLst>
            <pc:docMk/>
            <pc:sldMk cId="1703654968" sldId="799"/>
            <ac:spMk id="34820" creationId="{63EC2627-12AD-43CC-C822-1BB896C51EF2}"/>
          </ac:spMkLst>
        </pc:spChg>
        <pc:picChg chg="mod">
          <ac:chgData name="Matteo Paolo Giovanni Fiori" userId="2ad98c1c-e085-42a0-b318-ba16b89ba12a" providerId="ADAL" clId="{3772B9EE-D5B1-4A26-9C68-AD74747A3AB8}" dt="2026-06-15T13:05:15.850" v="6684" actId="1076"/>
          <ac:picMkLst>
            <pc:docMk/>
            <pc:sldMk cId="1703654968" sldId="799"/>
            <ac:picMk id="3" creationId="{1B9FF9E3-14BE-4DA0-6839-5798ACFEB704}"/>
          </ac:picMkLst>
        </pc:picChg>
      </pc:sldChg>
      <pc:sldMasterChg chg="delSldLayout">
        <pc:chgData name="Matteo Paolo Giovanni Fiori" userId="2ad98c1c-e085-42a0-b318-ba16b89ba12a" providerId="ADAL" clId="{3772B9EE-D5B1-4A26-9C68-AD74747A3AB8}" dt="2026-05-13T09:22:07.039" v="273" actId="47"/>
        <pc:sldMasterMkLst>
          <pc:docMk/>
          <pc:sldMasterMk cId="0" sldId="2147483648"/>
        </pc:sldMasterMkLst>
        <pc:sldLayoutChg chg="del">
          <pc:chgData name="Matteo Paolo Giovanni Fiori" userId="2ad98c1c-e085-42a0-b318-ba16b89ba12a" providerId="ADAL" clId="{3772B9EE-D5B1-4A26-9C68-AD74747A3AB8}" dt="2026-05-13T09:22:07.039" v="273" actId="47"/>
          <pc:sldLayoutMkLst>
            <pc:docMk/>
            <pc:sldMasterMk cId="0" sldId="2147483648"/>
            <pc:sldLayoutMk cId="1109411679" sldId="214748405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7670865-9036-9BC4-A9E3-79808DD80C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kumimoji="0" sz="1200"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053AF3D-CF24-4E1F-2A8C-015BB9BA202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kumimoji="0" sz="1200"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ADAF121D-C42A-288C-E7B5-11B3561A6EA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kumimoji="0" sz="1200"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095FC386-C837-1F25-EE36-6B53D3B68F0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140D787E-6D7F-4A61-B28B-FAB9DCD057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84A76EC-D047-7EC2-C465-663D17D8D9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kumimoji="0" sz="1200"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B3B6755-09BA-21A1-1067-982B17F8C1A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kumimoji="0" sz="1200"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B0FF7588-1B04-D0E2-78E8-C0FB82278E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AE79C04-1376-C546-59F0-6EB1B6413A4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6718C235-6CD1-E77C-5782-5C47606FA8F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kumimoji="0" sz="1200"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30D72D1F-2189-F89A-2DAB-27ABAB1BE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2732CC60-9B17-43F2-B183-16F493C7D3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AAD3E868-EE89-52C6-D0EB-9A267A1BA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D769BF-E4AC-40BF-B190-8345538F0766}" type="slidenum">
              <a:rPr kumimoji="0" lang="it-IT" altLang="it-IT" sz="1200" smtClean="0">
                <a:latin typeface="Times" panose="02020603050405020304" pitchFamily="18" charset="0"/>
              </a:rPr>
              <a:pPr/>
              <a:t>1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9D5D781-9903-CADF-7158-13D508D933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803275"/>
            <a:ext cx="5360988" cy="4021138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A6C3739-EE36-9B63-655B-93661302F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8525" y="5089525"/>
            <a:ext cx="4940300" cy="4824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56EF1740-8DAC-D60A-7A92-F452AAD628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BB583A0-E5B2-436F-9193-302F3F052661}" type="slidenum">
              <a:rPr kumimoji="0" lang="it-IT" altLang="it-IT" sz="1200">
                <a:latin typeface="Times" panose="02020603050405020304" pitchFamily="18" charset="0"/>
              </a:rPr>
              <a:pPr algn="r"/>
              <a:t>10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8D91FBEB-9E80-F024-6E75-16A80D794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EEF9C6EE-2698-FA20-C07B-51F91032E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964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56EF1740-8DAC-D60A-7A92-F452AAD628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BB583A0-E5B2-436F-9193-302F3F052661}" type="slidenum">
              <a:rPr kumimoji="0" lang="it-IT" altLang="it-IT" sz="1200">
                <a:latin typeface="Times" panose="02020603050405020304" pitchFamily="18" charset="0"/>
              </a:rPr>
              <a:pPr algn="r"/>
              <a:t>12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8D91FBEB-9E80-F024-6E75-16A80D794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EEF9C6EE-2698-FA20-C07B-51F91032E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685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17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7865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18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2691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19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5216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94FDB2A7-F25F-2CB2-D065-974F20A8E6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82B8BC9-2FE4-4575-A946-54892111B28C}" type="slidenum">
              <a:rPr kumimoji="0" lang="it-IT" altLang="it-IT" sz="1200">
                <a:latin typeface="Times" panose="02020603050405020304" pitchFamily="18" charset="0"/>
              </a:rPr>
              <a:pPr algn="r"/>
              <a:t>20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CDEF90BD-0DD1-8E6D-0FBD-530EED793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2B86CFDC-577B-9F36-313C-CD463A302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314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21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4482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22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9187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23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5608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24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986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767818B-D4DD-266C-C5D5-B03EB6CC5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6C7B6B-DDC5-42DB-A581-B0E8D46C235C}" type="slidenum">
              <a:rPr kumimoji="0" lang="it-IT" altLang="it-IT" sz="1200" smtClean="0">
                <a:latin typeface="Times" panose="02020603050405020304" pitchFamily="18" charset="0"/>
              </a:rPr>
              <a:pPr/>
              <a:t>2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810202C5-BCD3-2451-1C0C-021C80789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82E5129-4A5F-2B0B-53A1-45A8FA152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643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25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74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26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1163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27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5474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28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5745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29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7899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30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510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31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308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32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7182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33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61617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34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877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C9796E02-E394-476A-2376-61386F00C2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FC3DE2-2B46-4DC5-8E42-7251F8CE44FF}" type="slidenum">
              <a:rPr kumimoji="0" lang="it-IT" altLang="it-IT" sz="1200" smtClean="0">
                <a:latin typeface="Times" panose="02020603050405020304" pitchFamily="18" charset="0"/>
              </a:rPr>
              <a:pPr/>
              <a:t>3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58D50FA-2AD9-2DDB-2F88-8C7A26923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8CEA62C4-31EC-5832-FDF0-E429A6F59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9813E30C-7C2C-448B-A9C7-43F36F324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6BD17B3-DBA6-4365-BFD9-5D729CD0B1B3}" type="slidenum">
              <a:rPr lang="it-IT" altLang="it-IT" sz="1200">
                <a:latin typeface="Times" panose="02020603050405020304" pitchFamily="18" charset="0"/>
              </a:rPr>
              <a:pPr algn="r"/>
              <a:t>35</a:t>
            </a:fld>
            <a:endParaRPr lang="it-IT" altLang="it-IT" sz="1200">
              <a:latin typeface="Times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219A25D1-09A8-A9F2-4078-B9B948A53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97CA3E17-39D8-AA97-3204-28DF33699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2142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36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277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37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4685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38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9704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39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0511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40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6124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41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267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4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63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5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77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9157620-C98D-51E5-87FB-66A8D8E9C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816D7F-5354-48B2-BA68-085004886FC2}" type="slidenum">
              <a:rPr kumimoji="0" lang="it-IT" altLang="it-IT" sz="1200" smtClean="0">
                <a:latin typeface="Times" panose="02020603050405020304" pitchFamily="18" charset="0"/>
              </a:rPr>
              <a:pPr/>
              <a:t>6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6EC1FC-53BC-ADBD-143F-1040249B9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F399856-ABFA-4CA7-A9DB-452044848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624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3B87D61-D731-CE07-8F14-B3487AC03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5680BE-53AB-4B8E-B5D7-EC98257D8C10}" type="slidenum">
              <a:rPr kumimoji="0" lang="it-IT" altLang="it-IT" sz="1200">
                <a:latin typeface="Times" panose="02020603050405020304" pitchFamily="18" charset="0"/>
              </a:rPr>
              <a:pPr/>
              <a:t>7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7379328-D758-B17E-4E67-61B7CC307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4185DDF-436A-7554-0BE1-F56735964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56EF1740-8DAC-D60A-7A92-F452AAD628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BB583A0-E5B2-436F-9193-302F3F052661}" type="slidenum">
              <a:rPr kumimoji="0" lang="it-IT" altLang="it-IT" sz="1200">
                <a:latin typeface="Times" panose="02020603050405020304" pitchFamily="18" charset="0"/>
              </a:rPr>
              <a:pPr algn="r"/>
              <a:t>8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8D91FBEB-9E80-F024-6E75-16A80D794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EEF9C6EE-2698-FA20-C07B-51F91032E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427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56EF1740-8DAC-D60A-7A92-F452AAD628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BB583A0-E5B2-436F-9193-302F3F052661}" type="slidenum">
              <a:rPr kumimoji="0" lang="it-IT" altLang="it-IT" sz="1200">
                <a:latin typeface="Times" panose="02020603050405020304" pitchFamily="18" charset="0"/>
              </a:rPr>
              <a:pPr algn="r"/>
              <a:t>9</a:t>
            </a:fld>
            <a:endParaRPr kumimoji="0" lang="it-IT" altLang="it-IT" sz="1200">
              <a:latin typeface="Times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8D91FBEB-9E80-F024-6E75-16A80D794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EEF9C6EE-2698-FA20-C07B-51F91032E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882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5" descr="powerpoint1">
            <a:extLst>
              <a:ext uri="{FF2B5EF4-FFF2-40B4-BE49-F238E27FC236}">
                <a16:creationId xmlns:a16="http://schemas.microsoft.com/office/drawing/2014/main" id="{F21DCB9B-E51C-CED0-8BA7-045E83941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4C69B165-EF90-0300-DC19-9E55902F3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69400" cy="687387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defRPr/>
            </a:pPr>
            <a:endParaRPr kumimoji="0" lang="it-IT" altLang="it-IT" sz="2000"/>
          </a:p>
        </p:txBody>
      </p:sp>
    </p:spTree>
    <p:extLst>
      <p:ext uri="{BB962C8B-B14F-4D97-AF65-F5344CB8AC3E}">
        <p14:creationId xmlns:p14="http://schemas.microsoft.com/office/powerpoint/2010/main" val="230494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0BDF8F07-B5BD-3FA7-4349-7696064709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F0C2C-4175-4D58-9A04-8C89016726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095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8438" y="98425"/>
            <a:ext cx="2074862" cy="59229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23850" y="98425"/>
            <a:ext cx="6072188" cy="592296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C1754C35-3124-7F17-3108-83A0038CF7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A3FD1-09DE-4ECD-AB4D-A1B4A9AD89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508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F1D8C1C3-7B31-214E-B37A-C9B9836D804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A04B4-21A7-472C-8663-3873070B4F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018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FFC05856-535C-5A89-F39C-CA7C64A878A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B1805-A6BD-46AE-93A8-9182A403C8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540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11188" y="765175"/>
            <a:ext cx="3929062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92650" y="765175"/>
            <a:ext cx="393065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84D4FE3-13E7-FA17-E378-E67EA4B96F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2A635-B158-45F1-B24A-03654B2B69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108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74860A75-6DE0-9A1A-C24B-DEAB6EC235C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44C3B-CBC8-4D12-BD61-04B3046C14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869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94348D11-0ACA-2D65-C20B-5CAD74D05C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8046E-E91A-4912-8761-F7EA88ADA6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127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>
            <a:extLst>
              <a:ext uri="{FF2B5EF4-FFF2-40B4-BE49-F238E27FC236}">
                <a16:creationId xmlns:a16="http://schemas.microsoft.com/office/drawing/2014/main" id="{87E87954-F9A9-A713-A3AA-2D232CCF901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BD5F2-8E87-4526-A55B-4EB3E8CEC9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727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3D5FDB3-FE16-1511-D9C7-B74AE8EA11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5F08-D0D0-48E2-BAEB-C5FDB209F2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69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A3D6DCE3-E842-B313-1E35-768978CB89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442FE-8A77-473D-8F5A-08135F008D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909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6">
            <a:extLst>
              <a:ext uri="{FF2B5EF4-FFF2-40B4-BE49-F238E27FC236}">
                <a16:creationId xmlns:a16="http://schemas.microsoft.com/office/drawing/2014/main" id="{2CC85807-B9A0-F2A9-7F0A-781D3A1FD4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4800" y="533400"/>
            <a:ext cx="8839200" cy="6019800"/>
          </a:xfrm>
          <a:prstGeom prst="rect">
            <a:avLst/>
          </a:prstGeom>
          <a:solidFill>
            <a:srgbClr val="003F6E"/>
          </a:solidFill>
          <a:ln>
            <a:noFill/>
          </a:ln>
        </p:spPr>
        <p:txBody>
          <a:bodyPr wrap="none" lIns="0" tIns="0" rIns="0" bIns="0" anchor="ctr"/>
          <a:lstStyle>
            <a:lvl1pPr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defRPr/>
            </a:pPr>
            <a:endParaRPr kumimoji="0" lang="it-IT" altLang="it-IT" sz="2000"/>
          </a:p>
        </p:txBody>
      </p:sp>
      <p:sp>
        <p:nvSpPr>
          <p:cNvPr id="1027" name="Rectangle 75">
            <a:extLst>
              <a:ext uri="{FF2B5EF4-FFF2-40B4-BE49-F238E27FC236}">
                <a16:creationId xmlns:a16="http://schemas.microsoft.com/office/drawing/2014/main" id="{37DB4D49-4466-B353-9F42-7F2CF73926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33400"/>
            <a:ext cx="228600" cy="6019800"/>
          </a:xfrm>
          <a:prstGeom prst="rect">
            <a:avLst/>
          </a:prstGeom>
          <a:solidFill>
            <a:srgbClr val="85A8CF"/>
          </a:solidFill>
          <a:ln>
            <a:noFill/>
          </a:ln>
        </p:spPr>
        <p:txBody>
          <a:bodyPr wrap="none" lIns="0" tIns="0" rIns="0" bIns="0" anchor="ctr"/>
          <a:lstStyle>
            <a:lvl1pPr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defRPr/>
            </a:pPr>
            <a:endParaRPr kumimoji="0" lang="it-IT" altLang="it-IT" sz="2000"/>
          </a:p>
        </p:txBody>
      </p:sp>
      <p:pic>
        <p:nvPicPr>
          <p:cNvPr id="1028" name="Picture 60" descr="num_diap">
            <a:extLst>
              <a:ext uri="{FF2B5EF4-FFF2-40B4-BE49-F238E27FC236}">
                <a16:creationId xmlns:a16="http://schemas.microsoft.com/office/drawing/2014/main" id="{1D3BA3E9-4026-B5FA-CB36-C5A369EDA9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0"/>
            <a:ext cx="2419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9">
            <a:extLst>
              <a:ext uri="{FF2B5EF4-FFF2-40B4-BE49-F238E27FC236}">
                <a16:creationId xmlns:a16="http://schemas.microsoft.com/office/drawing/2014/main" id="{2C1E75DF-D8FC-75D5-C2EA-FFD667BE5E48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23850" y="98425"/>
            <a:ext cx="6229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Titolo diapositiva</a:t>
            </a:r>
          </a:p>
        </p:txBody>
      </p:sp>
      <p:sp>
        <p:nvSpPr>
          <p:cNvPr id="1030" name="Rectangle 66">
            <a:extLst>
              <a:ext uri="{FF2B5EF4-FFF2-40B4-BE49-F238E27FC236}">
                <a16:creationId xmlns:a16="http://schemas.microsoft.com/office/drawing/2014/main" id="{6D3A42AE-2FF4-2402-DE33-323622C41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765175"/>
            <a:ext cx="801211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il testo</a:t>
            </a:r>
          </a:p>
          <a:p>
            <a:pPr lvl="1"/>
            <a:r>
              <a:rPr lang="it-IT" altLang="it-IT"/>
              <a:t>Testo</a:t>
            </a:r>
          </a:p>
          <a:p>
            <a:pPr lvl="2"/>
            <a:r>
              <a:rPr lang="it-IT" altLang="it-IT"/>
              <a:t>Testo</a:t>
            </a:r>
          </a:p>
          <a:p>
            <a:pPr lvl="3"/>
            <a:r>
              <a:rPr lang="it-IT" altLang="it-IT"/>
              <a:t>testo</a:t>
            </a:r>
          </a:p>
        </p:txBody>
      </p:sp>
      <p:sp>
        <p:nvSpPr>
          <p:cNvPr id="1092" name="Rectangle 68">
            <a:extLst>
              <a:ext uri="{FF2B5EF4-FFF2-40B4-BE49-F238E27FC236}">
                <a16:creationId xmlns:a16="http://schemas.microsoft.com/office/drawing/2014/main" id="{489774C0-6057-50C6-517B-DA32532451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152400"/>
            <a:ext cx="1362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108000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20000"/>
              </a:spcBef>
              <a:defRPr kumimoji="0" b="1">
                <a:solidFill>
                  <a:srgbClr val="003F6E"/>
                </a:solidFill>
              </a:defRPr>
            </a:lvl1pPr>
          </a:lstStyle>
          <a:p>
            <a:pPr>
              <a:defRPr/>
            </a:pPr>
            <a:fld id="{F9786750-F20F-4A0D-BB70-C7FDA9A5D2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pic>
        <p:nvPicPr>
          <p:cNvPr id="1032" name="Picture 74" descr="powerpoint1_sec">
            <a:extLst>
              <a:ext uri="{FF2B5EF4-FFF2-40B4-BE49-F238E27FC236}">
                <a16:creationId xmlns:a16="http://schemas.microsoft.com/office/drawing/2014/main" id="{ED0E09C8-599C-6E8F-826D-E2801F948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71">
            <a:extLst>
              <a:ext uri="{FF2B5EF4-FFF2-40B4-BE49-F238E27FC236}">
                <a16:creationId xmlns:a16="http://schemas.microsoft.com/office/drawing/2014/main" id="{96B73E22-B524-D1F7-79E2-031C39443E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32138" y="6569075"/>
            <a:ext cx="1592262" cy="2746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>
              <a:lnSpc>
                <a:spcPct val="85000"/>
              </a:lnSpc>
              <a:spcBef>
                <a:spcPct val="20000"/>
              </a:spcBef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it-IT" altLang="it-IT" sz="1200" b="1">
                <a:solidFill>
                  <a:srgbClr val="003F6E"/>
                </a:solidFill>
              </a:rPr>
              <a:t>Matteo Fiori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465138" indent="-285750" algn="l" rtl="0" eaLnBrk="0" fontAlgn="base" hangingPunct="0">
        <a:lnSpc>
          <a:spcPct val="10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000">
          <a:solidFill>
            <a:schemeClr val="bg1"/>
          </a:solidFill>
          <a:latin typeface="+mn-lt"/>
        </a:defRPr>
      </a:lvl2pPr>
      <a:lvl3pPr marL="873125" indent="-228600" algn="l" rtl="0" eaLnBrk="0" fontAlgn="base" hangingPunct="0">
        <a:lnSpc>
          <a:spcPct val="105000"/>
        </a:lnSpc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bg1"/>
          </a:solidFill>
          <a:latin typeface="+mn-lt"/>
        </a:defRPr>
      </a:lvl3pPr>
      <a:lvl4pPr marL="1281113" indent="-228600" algn="l" rtl="0" eaLnBrk="0" fontAlgn="base" hangingPunct="0">
        <a:lnSpc>
          <a:spcPct val="105000"/>
        </a:lnSpc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inion Web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teo.fiori@polimi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2">
            <a:extLst>
              <a:ext uri="{FF2B5EF4-FFF2-40B4-BE49-F238E27FC236}">
                <a16:creationId xmlns:a16="http://schemas.microsoft.com/office/drawing/2014/main" id="{CA9BD38B-5BD6-E034-8B0D-4C344728ECF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843213" y="4292600"/>
            <a:ext cx="6121400" cy="749300"/>
          </a:xfrm>
          <a:noFill/>
        </p:spPr>
        <p:txBody>
          <a:bodyPr/>
          <a:lstStyle/>
          <a:p>
            <a:pPr>
              <a:lnSpc>
                <a:spcPts val="2400"/>
              </a:lnSpc>
            </a:pPr>
            <a:r>
              <a:rPr lang="it-IT" sz="1600" dirty="0">
                <a:solidFill>
                  <a:srgbClr val="006B69"/>
                </a:solidFill>
                <a:latin typeface="Montserrat" pitchFamily="2" charset="0"/>
              </a:rPr>
              <a:t>La progettazione di soluzioni conformi per nuove coperture e per adeguamenti su coperture esistenti.</a:t>
            </a:r>
            <a:br>
              <a:rPr lang="it-IT" sz="1600" dirty="0">
                <a:solidFill>
                  <a:srgbClr val="006B69"/>
                </a:solidFill>
                <a:latin typeface="Montserrat" pitchFamily="2" charset="0"/>
              </a:rPr>
            </a:br>
            <a:r>
              <a:rPr lang="it-IT" sz="1600" dirty="0">
                <a:solidFill>
                  <a:srgbClr val="006B69"/>
                </a:solidFill>
                <a:latin typeface="Montserrat" pitchFamily="2" charset="0"/>
              </a:rPr>
              <a:t>Nodi progettuali ricorrenti</a:t>
            </a:r>
            <a:br>
              <a:rPr lang="it-IT" altLang="it-IT" sz="2000" b="0" dirty="0"/>
            </a:br>
            <a:r>
              <a:rPr lang="it-IT" altLang="it-IT" sz="1600" dirty="0"/>
              <a:t>Matteo Fiori</a:t>
            </a:r>
            <a:br>
              <a:rPr lang="it-IT" altLang="it-IT" sz="1600" dirty="0"/>
            </a:br>
            <a:r>
              <a:rPr lang="it-IT" altLang="it-IT" sz="1600" dirty="0">
                <a:hlinkClick r:id="rId3"/>
              </a:rPr>
              <a:t>matteo.fiori@polimi.it</a:t>
            </a:r>
            <a:endParaRPr lang="it-IT" altLang="it-IT" sz="16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8">
            <a:extLst>
              <a:ext uri="{FF2B5EF4-FFF2-40B4-BE49-F238E27FC236}">
                <a16:creationId xmlns:a16="http://schemas.microsoft.com/office/drawing/2014/main" id="{60D3E661-4539-473C-4D00-F8CDBFAA94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93211" y="971551"/>
            <a:ext cx="1260465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57213" indent="-214313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8572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1E33E7E-978C-4FE6-A820-1F5BB4DC2E3E}" type="slidenum">
              <a:rPr lang="it-IT" altLang="it-IT" sz="120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3F6E"/>
              </a:solidFill>
            </a:endParaRPr>
          </a:p>
        </p:txBody>
      </p:sp>
      <p:sp>
        <p:nvSpPr>
          <p:cNvPr id="103427" name="Segnaposto numero diapositiva 3">
            <a:extLst>
              <a:ext uri="{FF2B5EF4-FFF2-40B4-BE49-F238E27FC236}">
                <a16:creationId xmlns:a16="http://schemas.microsoft.com/office/drawing/2014/main" id="{BAA77CBD-7DF7-F8B3-E5E0-03722BD93CCE}"/>
              </a:ext>
            </a:extLst>
          </p:cNvPr>
          <p:cNvSpPr txBox="1">
            <a:spLocks noGrp="1"/>
          </p:cNvSpPr>
          <p:nvPr/>
        </p:nvSpPr>
        <p:spPr bwMode="auto">
          <a:xfrm>
            <a:off x="6205928" y="971551"/>
            <a:ext cx="9878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1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B81FF89-BF89-4AD7-8CA3-5C052511086E}" type="slidenum">
              <a:rPr lang="it-IT" altLang="it-IT" sz="12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it-IT" altLang="it-IT" sz="1200" b="1">
              <a:solidFill>
                <a:srgbClr val="003F6E"/>
              </a:solidFill>
            </a:endParaRPr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B96ED71B-609E-BD1E-7770-CDEB7FBB40FE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314325" indent="-314325"/>
            <a:r>
              <a:rPr lang="it-IT" altLang="it-IT" sz="1500" dirty="0"/>
              <a:t> Isolamento acustico</a:t>
            </a:r>
            <a:endParaRPr kumimoji="1" lang="it-IT" altLang="it-IT" sz="15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9CB5EF-05EA-553A-05D2-6836F534A485}"/>
              </a:ext>
            </a:extLst>
          </p:cNvPr>
          <p:cNvSpPr txBox="1"/>
          <p:nvPr/>
        </p:nvSpPr>
        <p:spPr>
          <a:xfrm>
            <a:off x="353153" y="836712"/>
            <a:ext cx="8302908" cy="5296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Principali specificità:</a:t>
            </a:r>
          </a:p>
          <a:p>
            <a:pPr algn="l"/>
            <a:endParaRPr lang="it-IT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l"/>
            <a:r>
              <a:rPr lang="it-IT" sz="2400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DPCM 5 dicembre 1997 </a:t>
            </a:r>
          </a:p>
          <a:p>
            <a:pPr algn="l"/>
            <a:r>
              <a:rPr lang="it-IT" sz="2400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Determinazione dei requisiti acustici passivi degli edifici.</a:t>
            </a:r>
          </a:p>
          <a:p>
            <a:pPr algn="l"/>
            <a:endParaRPr lang="it-IT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l"/>
            <a:r>
              <a:rPr lang="it-IT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Indice dell'isolamento acustico standardizzato di </a:t>
            </a:r>
            <a:r>
              <a:rPr lang="it-IT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facciata</a:t>
            </a:r>
            <a:r>
              <a:rPr lang="it-IT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(D2m,nT,w) </a:t>
            </a:r>
          </a:p>
          <a:p>
            <a:pPr algn="l"/>
            <a:endParaRPr lang="it-IT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it-IT" altLang="it-IT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Anche la copertura è una facciata!</a:t>
            </a:r>
          </a:p>
          <a:p>
            <a:pPr algn="ctr">
              <a:lnSpc>
                <a:spcPct val="85000"/>
              </a:lnSpc>
            </a:pPr>
            <a:endParaRPr lang="it-IT" altLang="it-IT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endParaRPr lang="it-IT" altLang="it-IT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it-IT" altLang="it-IT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Due sistemi tipologici:</a:t>
            </a:r>
          </a:p>
          <a:p>
            <a:pPr marL="571500" indent="-571500">
              <a:lnSpc>
                <a:spcPct val="85000"/>
              </a:lnSpc>
              <a:buFont typeface="+mj-lt"/>
              <a:buAutoNum type="arabicPeriod"/>
            </a:pPr>
            <a:r>
              <a:rPr lang="it-IT" altLang="it-IT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meccanismo «massivo»;</a:t>
            </a:r>
          </a:p>
          <a:p>
            <a:pPr marL="571500" indent="-571500">
              <a:lnSpc>
                <a:spcPct val="85000"/>
              </a:lnSpc>
              <a:buFont typeface="+mj-lt"/>
              <a:buAutoNum type="arabicPeriod"/>
            </a:pPr>
            <a:r>
              <a:rPr lang="it-IT" altLang="it-IT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meccanismo «massa-molla-massa».</a:t>
            </a:r>
          </a:p>
          <a:p>
            <a:pPr algn="ctr">
              <a:lnSpc>
                <a:spcPct val="85000"/>
              </a:lnSpc>
            </a:pPr>
            <a:endParaRPr kumimoji="1" lang="it-IT" altLang="it-IT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95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8">
            <a:extLst>
              <a:ext uri="{FF2B5EF4-FFF2-40B4-BE49-F238E27FC236}">
                <a16:creationId xmlns:a16="http://schemas.microsoft.com/office/drawing/2014/main" id="{8451ED61-5A1F-C673-0B03-4A3423AC4FC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9F158E6-D269-468D-9BFC-72AB3929E346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E07D02A5-7E3F-A5A4-CFEF-1E1736463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" y="98425"/>
            <a:ext cx="6229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altLang="it-IT" b="1" dirty="0">
                <a:solidFill>
                  <a:srgbClr val="003F6E"/>
                </a:solidFill>
              </a:rPr>
              <a:t>Resistenza meccanica ai carichi statici e dinamici</a:t>
            </a:r>
            <a:endParaRPr lang="it-IT" altLang="it-IT" b="1" dirty="0">
              <a:solidFill>
                <a:srgbClr val="003F6E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A781B17-F8DB-1FE5-615D-EBE0CBF4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21" y="711323"/>
            <a:ext cx="3990121" cy="55330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C0E2F43-B752-1EAC-3EA7-48CC2576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63" y="714998"/>
            <a:ext cx="3968829" cy="55330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8">
            <a:extLst>
              <a:ext uri="{FF2B5EF4-FFF2-40B4-BE49-F238E27FC236}">
                <a16:creationId xmlns:a16="http://schemas.microsoft.com/office/drawing/2014/main" id="{60D3E661-4539-473C-4D00-F8CDBFAA94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93211" y="971551"/>
            <a:ext cx="1260465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57213" indent="-214313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8572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1E33E7E-978C-4FE6-A820-1F5BB4DC2E3E}" type="slidenum">
              <a:rPr lang="it-IT" altLang="it-IT" sz="120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3F6E"/>
              </a:solidFill>
            </a:endParaRPr>
          </a:p>
        </p:txBody>
      </p:sp>
      <p:sp>
        <p:nvSpPr>
          <p:cNvPr id="103427" name="Segnaposto numero diapositiva 3">
            <a:extLst>
              <a:ext uri="{FF2B5EF4-FFF2-40B4-BE49-F238E27FC236}">
                <a16:creationId xmlns:a16="http://schemas.microsoft.com/office/drawing/2014/main" id="{BAA77CBD-7DF7-F8B3-E5E0-03722BD93CCE}"/>
              </a:ext>
            </a:extLst>
          </p:cNvPr>
          <p:cNvSpPr txBox="1">
            <a:spLocks noGrp="1"/>
          </p:cNvSpPr>
          <p:nvPr/>
        </p:nvSpPr>
        <p:spPr bwMode="auto">
          <a:xfrm>
            <a:off x="6205928" y="971551"/>
            <a:ext cx="9878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1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B81FF89-BF89-4AD7-8CA3-5C052511086E}" type="slidenum">
              <a:rPr lang="it-IT" altLang="it-IT" sz="12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it-IT" altLang="it-IT" sz="1200" b="1">
              <a:solidFill>
                <a:srgbClr val="003F6E"/>
              </a:solidFill>
            </a:endParaRPr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B96ED71B-609E-BD1E-7770-CDEB7FBB40FE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500" dirty="0"/>
              <a:t> 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F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Resistenza all’azione del vento</a:t>
            </a:r>
            <a:br>
              <a:rPr kumimoji="1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F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1" lang="it-IT" altLang="it-IT" sz="1500" dirty="0"/>
            </a:br>
            <a:endParaRPr kumimoji="1" lang="it-IT" altLang="it-IT" sz="15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F205461-F309-38DD-081B-57CDDBB9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01" y="620688"/>
            <a:ext cx="6627798" cy="58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8">
            <a:extLst>
              <a:ext uri="{FF2B5EF4-FFF2-40B4-BE49-F238E27FC236}">
                <a16:creationId xmlns:a16="http://schemas.microsoft.com/office/drawing/2014/main" id="{457DF2BA-FF96-01AB-3D2E-DFE214D5D9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96F06DB-A127-48CB-9D2A-991B973C4C9B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B652EA9-9927-BDE7-BF20-EBF9E9CBEF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" y="98425"/>
            <a:ext cx="6229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altLang="it-IT" b="1">
                <a:solidFill>
                  <a:srgbClr val="003F6E"/>
                </a:solidFill>
              </a:rPr>
              <a:t>Resistenza all’azione del vento</a:t>
            </a:r>
            <a:endParaRPr lang="it-IT" altLang="it-IT" b="1">
              <a:solidFill>
                <a:srgbClr val="003F6E"/>
              </a:solidFill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78C508EE-4F26-26CF-F011-92FD3E51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85800"/>
            <a:ext cx="8578850" cy="47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lang="it-IT" altLang="it-IT" sz="1600" dirty="0"/>
          </a:p>
          <a:p>
            <a:pPr algn="ctr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92D050"/>
                </a:solidFill>
              </a:rPr>
              <a:t>ATTENZIONE!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lang="it-IT" altLang="it-IT" dirty="0">
              <a:solidFill>
                <a:srgbClr val="92D050"/>
              </a:solidFill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it-IT" altLang="it-IT" dirty="0"/>
              <a:t>Nelle zone di discontinuità della forma esterna della costruzione, possono insorgere fenomeni locali di separazione di scia e distacco dei vortici, tali da incrementare sensibilmente il valore assoluto della pressione.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it-IT" altLang="it-IT" dirty="0"/>
          </a:p>
          <a:p>
            <a:pPr algn="just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it-IT" altLang="it-IT" dirty="0"/>
              <a:t>Si deve fare riferimento anche alla UNI EN 1991-1-4 e/o alla CNR-DT 207.</a:t>
            </a:r>
          </a:p>
          <a:p>
            <a:pPr algn="just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lang="it-IT" altLang="it-IT" dirty="0"/>
          </a:p>
          <a:p>
            <a:pPr algn="just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lang="it-IT" altLang="it-IT" sz="1600" dirty="0"/>
          </a:p>
          <a:p>
            <a:pPr algn="just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it-IT" altLang="it-IT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2883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8">
            <a:extLst>
              <a:ext uri="{FF2B5EF4-FFF2-40B4-BE49-F238E27FC236}">
                <a16:creationId xmlns:a16="http://schemas.microsoft.com/office/drawing/2014/main" id="{0B04F3D5-62E4-5826-3317-BF4C651A6D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89DEF1C-5877-433A-87AF-5FC0579B5F53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901B5A9-3946-DF04-1407-A7A4E97D5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" y="98425"/>
            <a:ext cx="6229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kumimoji="0" lang="it-IT" altLang="it-IT" b="1" dirty="0">
                <a:solidFill>
                  <a:srgbClr val="003F6E"/>
                </a:solidFill>
              </a:rPr>
              <a:t>Resistenza all’azione del vento</a:t>
            </a:r>
            <a:endParaRPr lang="it-IT" altLang="it-IT" b="1" dirty="0">
              <a:solidFill>
                <a:srgbClr val="003F6E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altLang="it-IT" b="1" dirty="0">
              <a:solidFill>
                <a:srgbClr val="003F6E"/>
              </a:solidFill>
            </a:endParaRPr>
          </a:p>
        </p:txBody>
      </p:sp>
      <p:pic>
        <p:nvPicPr>
          <p:cNvPr id="38916" name="Immagine 1">
            <a:extLst>
              <a:ext uri="{FF2B5EF4-FFF2-40B4-BE49-F238E27FC236}">
                <a16:creationId xmlns:a16="http://schemas.microsoft.com/office/drawing/2014/main" id="{DA4996D1-4B8E-55AB-654B-CC0F49ABE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8469" r="21483" b="4610"/>
          <a:stretch>
            <a:fillRect/>
          </a:stretch>
        </p:blipFill>
        <p:spPr bwMode="auto">
          <a:xfrm>
            <a:off x="1331913" y="620713"/>
            <a:ext cx="653415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83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8">
            <a:extLst>
              <a:ext uri="{FF2B5EF4-FFF2-40B4-BE49-F238E27FC236}">
                <a16:creationId xmlns:a16="http://schemas.microsoft.com/office/drawing/2014/main" id="{ECEEC44B-24D8-EA29-FEDE-C968572CCB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368DE2D-0D33-4FBB-A980-FB7E13AFFD73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2AEE414-585E-86D2-37EA-3E2F570E21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" y="98425"/>
            <a:ext cx="6229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altLang="it-IT" b="1">
                <a:solidFill>
                  <a:srgbClr val="003F6E"/>
                </a:solidFill>
              </a:rPr>
              <a:t>Resistenza all’azione del vento</a:t>
            </a:r>
            <a:endParaRPr lang="it-IT" altLang="it-IT" b="1">
              <a:solidFill>
                <a:srgbClr val="003F6E"/>
              </a:solidFill>
            </a:endParaRPr>
          </a:p>
        </p:txBody>
      </p:sp>
      <p:pic>
        <p:nvPicPr>
          <p:cNvPr id="39940" name="Immagine 2">
            <a:extLst>
              <a:ext uri="{FF2B5EF4-FFF2-40B4-BE49-F238E27FC236}">
                <a16:creationId xmlns:a16="http://schemas.microsoft.com/office/drawing/2014/main" id="{45D8D9D3-CDF4-C6FC-BAF1-6E6615075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5" t="8469" r="22966" b="11194"/>
          <a:stretch>
            <a:fillRect/>
          </a:stretch>
        </p:blipFill>
        <p:spPr bwMode="auto">
          <a:xfrm>
            <a:off x="1116013" y="568325"/>
            <a:ext cx="6840537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22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numero diapositiva 1">
            <a:extLst>
              <a:ext uri="{FF2B5EF4-FFF2-40B4-BE49-F238E27FC236}">
                <a16:creationId xmlns:a16="http://schemas.microsoft.com/office/drawing/2014/main" id="{0F7361FA-96F3-A4B7-9967-DAF3D80A8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B02A7F3-5C2E-416E-9867-AB330B837A78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B9B48533-6A50-5E35-6D93-F3F3322B0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" y="98425"/>
            <a:ext cx="6229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altLang="it-IT" b="1" dirty="0">
                <a:solidFill>
                  <a:srgbClr val="003F6E"/>
                </a:solidFill>
              </a:rPr>
              <a:t>Resistenza all’azione del vento</a:t>
            </a:r>
            <a:endParaRPr lang="it-IT" altLang="it-IT" b="1" dirty="0">
              <a:solidFill>
                <a:srgbClr val="003F6E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7E95D3-3743-29A8-314C-B6426ABB4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56" y="718225"/>
            <a:ext cx="5467888" cy="5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altLang="it-IT" b="1" dirty="0">
                <a:solidFill>
                  <a:srgbClr val="003F6E"/>
                </a:solidFill>
              </a:rPr>
              <a:t>Resistenza all’azione del vento</a:t>
            </a:r>
            <a:endParaRPr lang="it-IT" altLang="it-IT" b="1" dirty="0">
              <a:solidFill>
                <a:srgbClr val="003F6E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BBDE38-5AB2-1FE2-882A-43C6D7BB7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2" r="7847"/>
          <a:stretch/>
        </p:blipFill>
        <p:spPr>
          <a:xfrm>
            <a:off x="334156" y="1844824"/>
            <a:ext cx="8861520" cy="3363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ACCC67-E53F-7E3B-4FE9-88E7A9DD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20713"/>
            <a:ext cx="8102600" cy="6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5138" indent="-28575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2pPr>
            <a:lvl3pPr marL="873125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281113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indent="0">
              <a:buFontTx/>
              <a:buNone/>
            </a:pPr>
            <a:r>
              <a:rPr kumimoji="0" lang="it-IT" altLang="it-IT" b="1" kern="0" dirty="0">
                <a:latin typeface="+mj-lt"/>
              </a:rPr>
              <a:t>Circolare NTC 2018 (</a:t>
            </a:r>
            <a:r>
              <a:rPr kumimoji="0" lang="it-IT" b="1" kern="0" dirty="0">
                <a:latin typeface="+mj-lt"/>
              </a:rPr>
              <a:t>21 gennaio 2019 , n. 7 C.S.LL.PP.)</a:t>
            </a:r>
          </a:p>
          <a:p>
            <a:pPr marL="0" indent="0">
              <a:buFontTx/>
              <a:buNone/>
            </a:pPr>
            <a:endParaRPr kumimoji="0" lang="it-IT" altLang="it-IT" kern="0" dirty="0">
              <a:latin typeface="+mj-lt"/>
            </a:endParaRPr>
          </a:p>
          <a:p>
            <a:pPr marL="0" indent="0">
              <a:buFontTx/>
              <a:buNone/>
            </a:pPr>
            <a:r>
              <a:rPr kumimoji="0" lang="it-IT" altLang="it-IT" kern="0" dirty="0">
                <a:latin typeface="+mj-lt"/>
              </a:rPr>
              <a:t>Il pannello fotovoltaico si può assimilare a una tettoia …</a:t>
            </a:r>
          </a:p>
        </p:txBody>
      </p:sp>
    </p:spTree>
    <p:extLst>
      <p:ext uri="{BB962C8B-B14F-4D97-AF65-F5344CB8AC3E}">
        <p14:creationId xmlns:p14="http://schemas.microsoft.com/office/powerpoint/2010/main" val="765882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altLang="it-IT" b="1" dirty="0">
                <a:solidFill>
                  <a:srgbClr val="003F6E"/>
                </a:solidFill>
              </a:rPr>
              <a:t>Resistenza all’azione del vento</a:t>
            </a:r>
            <a:endParaRPr lang="it-IT" altLang="it-IT" b="1" dirty="0">
              <a:solidFill>
                <a:srgbClr val="003F6E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C17A21-BB5A-D77A-801B-AD48269B2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20713"/>
            <a:ext cx="8102600" cy="6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5138" indent="-28575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2pPr>
            <a:lvl3pPr marL="873125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281113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indent="0">
              <a:buFontTx/>
              <a:buNone/>
            </a:pPr>
            <a:r>
              <a:rPr kumimoji="0" lang="it-IT" altLang="it-IT" b="1" kern="0" dirty="0"/>
              <a:t>Circolare NTC 2018 (</a:t>
            </a:r>
            <a:r>
              <a:rPr kumimoji="0" lang="it-IT" b="1" kern="0" dirty="0"/>
              <a:t>21 gennaio 2019 , n. 7 C.S.LL.PP.)</a:t>
            </a:r>
            <a:endParaRPr kumimoji="0" lang="it-IT" altLang="it-IT" b="1" kern="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31AC87-2713-30E0-56F2-307FBFA53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0" y="1628800"/>
            <a:ext cx="8845070" cy="33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it-IT" altLang="it-IT" b="1" dirty="0">
                <a:solidFill>
                  <a:srgbClr val="003F6E"/>
                </a:solidFill>
              </a:rPr>
              <a:t>Carichi tipici su una copertura</a:t>
            </a:r>
            <a:endParaRPr lang="it-IT" altLang="it-IT" b="1" dirty="0">
              <a:solidFill>
                <a:srgbClr val="003F6E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C17A21-BB5A-D77A-801B-AD48269B2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20713"/>
            <a:ext cx="8102600" cy="6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5138" indent="-28575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2pPr>
            <a:lvl3pPr marL="873125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281113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indent="0">
              <a:buFontTx/>
              <a:buNone/>
            </a:pPr>
            <a:r>
              <a:rPr kumimoji="0" lang="it-IT" altLang="it-IT" kern="0" dirty="0"/>
              <a:t>Peso proprio pannelli fotovoltaici:  0,1 kN/m2 circa</a:t>
            </a:r>
          </a:p>
          <a:p>
            <a:pPr marL="0" indent="0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r>
              <a:rPr kumimoji="0" lang="it-IT" altLang="it-IT" kern="0" dirty="0"/>
              <a:t>Peso proprio altri impianti/elementi e strati: dipende</a:t>
            </a:r>
          </a:p>
          <a:p>
            <a:pPr marL="0" indent="0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r>
              <a:rPr kumimoji="0" lang="it-IT" altLang="it-IT" kern="0" dirty="0"/>
              <a:t>Sovraccarichi variabili:</a:t>
            </a:r>
          </a:p>
          <a:p>
            <a:pPr marL="0" indent="0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endParaRPr kumimoji="0" lang="it-IT" altLang="it-IT" kern="0" dirty="0"/>
          </a:p>
          <a:p>
            <a:pPr marL="0" indent="0">
              <a:buNone/>
            </a:pPr>
            <a:endParaRPr kumimoji="0" lang="it-IT" altLang="it-IT" kern="0" dirty="0"/>
          </a:p>
          <a:p>
            <a:pPr marL="0" indent="0">
              <a:buNone/>
            </a:pPr>
            <a:endParaRPr kumimoji="0" lang="it-IT" altLang="it-IT" kern="0" dirty="0"/>
          </a:p>
          <a:p>
            <a:pPr marL="0" indent="0">
              <a:buNone/>
            </a:pPr>
            <a:endParaRPr kumimoji="0" lang="it-IT" altLang="it-IT" kern="0" dirty="0"/>
          </a:p>
          <a:p>
            <a:pPr marL="0" indent="0">
              <a:buNone/>
            </a:pPr>
            <a:endParaRPr kumimoji="0" lang="it-IT" altLang="it-IT" kern="0" dirty="0"/>
          </a:p>
          <a:p>
            <a:pPr marL="0" indent="0">
              <a:buNone/>
            </a:pPr>
            <a:r>
              <a:rPr kumimoji="0" lang="it-IT" altLang="it-IT" kern="0" dirty="0"/>
              <a:t>Sovraccarico della neve: dipende dal sito. A Milano 1,2 kN/m2 (anche sopra pannelli fotovoltaici)</a:t>
            </a:r>
          </a:p>
          <a:p>
            <a:pPr marL="0" indent="0"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r>
              <a:rPr kumimoji="0" lang="it-IT" altLang="it-IT" kern="0" dirty="0"/>
              <a:t>Peso proprio attrezzature di lavoro: carriola (su singoli appoggi), macchina saldatrice automatica (su ruote), ecc.</a:t>
            </a:r>
          </a:p>
          <a:p>
            <a:pPr marL="0" indent="0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endParaRPr kumimoji="0" lang="it-IT" altLang="it-IT" b="1" kern="0" dirty="0"/>
          </a:p>
          <a:p>
            <a:pPr marL="0" indent="0">
              <a:buFontTx/>
              <a:buNone/>
            </a:pPr>
            <a:endParaRPr kumimoji="0" lang="it-IT" altLang="it-IT" b="1" kern="0" dirty="0"/>
          </a:p>
          <a:p>
            <a:pPr marL="0" indent="0">
              <a:buFontTx/>
              <a:buNone/>
            </a:pPr>
            <a:endParaRPr kumimoji="0" lang="it-IT" altLang="it-IT" b="1" kern="0" dirty="0"/>
          </a:p>
          <a:p>
            <a:pPr marL="0" indent="0">
              <a:buFontTx/>
              <a:buNone/>
            </a:pPr>
            <a:r>
              <a:rPr kumimoji="0" lang="it-IT" altLang="it-IT" b="1" kern="0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78DC6A-9AF6-3EB4-550D-EEC39AD5F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53"/>
          <a:stretch/>
        </p:blipFill>
        <p:spPr>
          <a:xfrm>
            <a:off x="539553" y="2492896"/>
            <a:ext cx="8280920" cy="7105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D869511-5A8F-952F-8E68-3104DCA27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241"/>
          <a:stretch/>
        </p:blipFill>
        <p:spPr>
          <a:xfrm>
            <a:off x="539553" y="3171567"/>
            <a:ext cx="8280921" cy="16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8">
            <a:extLst>
              <a:ext uri="{FF2B5EF4-FFF2-40B4-BE49-F238E27FC236}">
                <a16:creationId xmlns:a16="http://schemas.microsoft.com/office/drawing/2014/main" id="{B944E984-5B43-AB65-3FBD-0EB71753572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EB598466-613C-4F08-BD2E-B910E94128C2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6A395C7E-B0C6-FEB2-5D77-8668EAB03CBD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2FBE04B-B1C6-45C4-88CA-4AA395462463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1F755864-156A-8940-BE79-F909BED35239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L’assenza del processo di progettazione</a:t>
            </a:r>
          </a:p>
        </p:txBody>
      </p:sp>
      <p:sp>
        <p:nvSpPr>
          <p:cNvPr id="8197" name="Segnaposto contenuto 7">
            <a:extLst>
              <a:ext uri="{FF2B5EF4-FFF2-40B4-BE49-F238E27FC236}">
                <a16:creationId xmlns:a16="http://schemas.microsoft.com/office/drawing/2014/main" id="{4F492F5B-3F95-C9CF-053A-9FF4113179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8" name="Immagine 5" descr="C:\Users\matteo fiori\Desktop\817-PER-(Codelfa-I-Rivalta Scrivia)\Immagini\ImmagineMatteoFiori 069.jpg">
            <a:extLst>
              <a:ext uri="{FF2B5EF4-FFF2-40B4-BE49-F238E27FC236}">
                <a16:creationId xmlns:a16="http://schemas.microsoft.com/office/drawing/2014/main" id="{9FF04DE9-D8AB-582C-D319-76BC39C0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/>
          <a:stretch>
            <a:fillRect/>
          </a:stretch>
        </p:blipFill>
        <p:spPr bwMode="auto">
          <a:xfrm>
            <a:off x="785813" y="917575"/>
            <a:ext cx="7929562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72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8">
            <a:extLst>
              <a:ext uri="{FF2B5EF4-FFF2-40B4-BE49-F238E27FC236}">
                <a16:creationId xmlns:a16="http://schemas.microsoft.com/office/drawing/2014/main" id="{8093B0D2-830D-5949-5D12-45056DD3CC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93211" y="971551"/>
            <a:ext cx="1260465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57213" indent="-214313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8572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0EFC91C2-05B6-4CE4-AE98-D6D174A0AEDB}" type="slidenum">
              <a:rPr lang="it-IT" altLang="it-IT" sz="120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3F6E"/>
              </a:solidFill>
            </a:endParaRPr>
          </a:p>
        </p:txBody>
      </p:sp>
      <p:sp>
        <p:nvSpPr>
          <p:cNvPr id="101379" name="Segnaposto numero diapositiva 3">
            <a:extLst>
              <a:ext uri="{FF2B5EF4-FFF2-40B4-BE49-F238E27FC236}">
                <a16:creationId xmlns:a16="http://schemas.microsoft.com/office/drawing/2014/main" id="{8DFD4466-7582-ECAB-2197-F6B88F718298}"/>
              </a:ext>
            </a:extLst>
          </p:cNvPr>
          <p:cNvSpPr txBox="1">
            <a:spLocks noGrp="1"/>
          </p:cNvSpPr>
          <p:nvPr/>
        </p:nvSpPr>
        <p:spPr bwMode="auto">
          <a:xfrm>
            <a:off x="6205928" y="971551"/>
            <a:ext cx="9878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1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CE86667-6E41-4BC6-8692-37CDD97CACC8}" type="slidenum">
              <a:rPr lang="it-IT" altLang="it-IT" sz="12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it-IT" altLang="it-IT" sz="1200" b="1">
              <a:solidFill>
                <a:srgbClr val="003F6E"/>
              </a:solidFill>
            </a:endParaRPr>
          </a:p>
        </p:txBody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98FB83BB-C17E-46FE-6CC9-14C6AB6654BD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it-IT" altLang="it-IT" dirty="0">
                <a:cs typeface="Arial" panose="020B0604020202020204" pitchFamily="34" charset="0"/>
              </a:rPr>
              <a:t>Resistenza agli urti (grandine)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86BF2D-B528-592C-DF97-F617A6DF8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92696"/>
            <a:ext cx="8820150" cy="57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1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>
                <a:latin typeface="+mj-lt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11874508-95E6-FE2D-AD7B-A0613ABE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algn="ctr">
              <a:buFontTx/>
              <a:buAutoNum type="arabicPeriod"/>
            </a:pPr>
            <a:endParaRPr lang="it-IT" b="0" i="0" dirty="0">
              <a:effectLst/>
              <a:latin typeface="+mj-lt"/>
            </a:endParaRPr>
          </a:p>
          <a:p>
            <a:pPr marL="381000" indent="-381000" algn="ctr">
              <a:buFontTx/>
              <a:buAutoNum type="arabicPeriod"/>
            </a:pPr>
            <a:endParaRPr lang="it-IT" dirty="0">
              <a:latin typeface="+mj-lt"/>
            </a:endParaRPr>
          </a:p>
          <a:p>
            <a:pPr marL="381000" indent="-381000">
              <a:buFontTx/>
              <a:buAutoNum type="arabicPeriod"/>
            </a:pPr>
            <a:r>
              <a:rPr lang="it-IT" sz="3000" dirty="0">
                <a:latin typeface="+mj-lt"/>
              </a:rPr>
              <a:t>Soluzioni conformi</a:t>
            </a:r>
          </a:p>
          <a:p>
            <a:pPr marL="381000" indent="-381000">
              <a:buFontTx/>
              <a:buAutoNum type="arabicPeriod"/>
            </a:pPr>
            <a:endParaRPr lang="it-IT" sz="3000" dirty="0">
              <a:latin typeface="+mj-lt"/>
            </a:endParaRPr>
          </a:p>
          <a:p>
            <a:pPr marL="0" indent="0" algn="just">
              <a:buNone/>
            </a:pPr>
            <a:r>
              <a:rPr lang="it-IT" sz="2400" dirty="0">
                <a:latin typeface="+mj-lt"/>
              </a:rPr>
              <a:t>UNI 8178-2:2019. Edilizia - Coperture - Parte 2: Analisi degli elementi e strati funzionali delle coperture continue e indicazioni progettuali per la definizione di soluzioni tecnologiche</a:t>
            </a:r>
          </a:p>
        </p:txBody>
      </p:sp>
    </p:spTree>
    <p:extLst>
      <p:ext uri="{BB962C8B-B14F-4D97-AF65-F5344CB8AC3E}">
        <p14:creationId xmlns:p14="http://schemas.microsoft.com/office/powerpoint/2010/main" val="800364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>
                <a:latin typeface="+mj-lt"/>
              </a:rPr>
              <a:t>Principali schemi funzionali compatibili con FV</a:t>
            </a:r>
            <a:endParaRPr lang="it-IT" altLang="it-IT" dirty="0"/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11874508-95E6-FE2D-AD7B-A0613ABE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6644" y="5805264"/>
            <a:ext cx="8012112" cy="613817"/>
          </a:xfrm>
        </p:spPr>
        <p:txBody>
          <a:bodyPr/>
          <a:lstStyle/>
          <a:p>
            <a:pPr marL="0" indent="0" algn="ctr">
              <a:buNone/>
            </a:pPr>
            <a:endParaRPr lang="it-IT" altLang="it-IT" dirty="0"/>
          </a:p>
          <a:p>
            <a:pPr marL="0" indent="0" algn="ctr">
              <a:buNone/>
            </a:pPr>
            <a:r>
              <a:rPr lang="it-IT" altLang="it-IT" dirty="0"/>
              <a:t>con eventuali strati di zavorra/pavimentazione</a:t>
            </a:r>
            <a:endParaRPr lang="it-IT" sz="3000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91B199-8493-0DFD-793A-ED8BDE3B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99" y="2515318"/>
            <a:ext cx="7330151" cy="22098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2EA33F-241F-1536-5B97-F3957F344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6" y="548680"/>
            <a:ext cx="7330150" cy="21225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A0FA3EC-5B96-97F0-F0FD-402E77D6D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4653136"/>
            <a:ext cx="7330152" cy="15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6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46113" y="765175"/>
            <a:ext cx="8102600" cy="999257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it-IT" altLang="it-IT" sz="2400" dirty="0"/>
          </a:p>
          <a:p>
            <a:pPr marL="0" indent="0" algn="ctr">
              <a:buFontTx/>
              <a:buNone/>
            </a:pPr>
            <a:endParaRPr lang="it-IT" altLang="it-IT" sz="2400" dirty="0"/>
          </a:p>
          <a:p>
            <a:pPr marL="0" indent="0" algn="ctr">
              <a:buFontTx/>
              <a:buNone/>
            </a:pPr>
            <a:endParaRPr lang="it-IT" altLang="it-IT" sz="2400" dirty="0"/>
          </a:p>
          <a:p>
            <a:pPr marL="0" indent="0" algn="ctr">
              <a:buFontTx/>
              <a:buNone/>
            </a:pPr>
            <a:endParaRPr lang="it-IT" altLang="it-IT" sz="2400" dirty="0"/>
          </a:p>
          <a:p>
            <a:pPr marL="0" indent="0" algn="ctr">
              <a:buFontTx/>
              <a:buNone/>
            </a:pPr>
            <a:endParaRPr lang="it-IT" altLang="it-IT" sz="2400" dirty="0"/>
          </a:p>
          <a:p>
            <a:pPr marL="0" indent="0" algn="ctr">
              <a:buFontTx/>
              <a:buNone/>
            </a:pPr>
            <a:endParaRPr lang="it-IT" altLang="it-IT" sz="2400" dirty="0"/>
          </a:p>
          <a:p>
            <a:pPr marL="0" indent="0" algn="ctr">
              <a:buFontTx/>
              <a:buNone/>
            </a:pPr>
            <a:endParaRPr lang="it-IT" altLang="it-IT" sz="2400" dirty="0"/>
          </a:p>
          <a:p>
            <a:pPr marL="0" indent="0">
              <a:buFontTx/>
              <a:buNone/>
            </a:pPr>
            <a:endParaRPr lang="it-IT" alt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ABEC38-BE25-D14E-088F-F5F1391F9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254" y="848857"/>
            <a:ext cx="3494177" cy="2608576"/>
          </a:xfrm>
          <a:prstGeom prst="rect">
            <a:avLst/>
          </a:prstGeom>
        </p:spPr>
      </p:pic>
      <p:pic>
        <p:nvPicPr>
          <p:cNvPr id="4" name="Immagine 3" descr="Immagine che contiene aria aperta, terreno, Arredo urbano, panchina&#10;&#10;Descrizione generata automaticamente">
            <a:extLst>
              <a:ext uri="{FF2B5EF4-FFF2-40B4-BE49-F238E27FC236}">
                <a16:creationId xmlns:a16="http://schemas.microsoft.com/office/drawing/2014/main" id="{B176ED16-AE55-49EC-7CF7-B4A525FB1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55" y="3963980"/>
            <a:ext cx="3494177" cy="241354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FBCCD28-607E-3AC0-BB87-E0EEBF35E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128" y="917575"/>
            <a:ext cx="3628880" cy="273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5138" indent="-28575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2pPr>
            <a:lvl3pPr marL="873125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281113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indent="0" algn="ctr">
              <a:buFontTx/>
              <a:buNone/>
            </a:pPr>
            <a:endParaRPr kumimoji="0" lang="it-IT" altLang="it-IT" kern="0" dirty="0"/>
          </a:p>
          <a:p>
            <a:pPr marL="0" indent="0" algn="ctr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r>
              <a:rPr kumimoji="0" lang="it-IT" altLang="it-IT" kern="0" dirty="0"/>
              <a:t>Vincolo mediante zavorramento</a:t>
            </a:r>
          </a:p>
          <a:p>
            <a:pPr marL="0" indent="0" algn="ctr">
              <a:buFontTx/>
              <a:buNone/>
            </a:pPr>
            <a:endParaRPr kumimoji="0" lang="it-IT" altLang="it-IT" kern="0" dirty="0"/>
          </a:p>
          <a:p>
            <a:pPr marL="0" indent="0" algn="ctr">
              <a:buFontTx/>
              <a:buNone/>
            </a:pPr>
            <a:endParaRPr kumimoji="0" lang="it-IT" altLang="it-IT" kern="0" dirty="0"/>
          </a:p>
          <a:p>
            <a:pPr marL="0" indent="0" algn="ctr">
              <a:buFontTx/>
              <a:buNone/>
            </a:pPr>
            <a:endParaRPr kumimoji="0" lang="it-IT" altLang="it-IT" kern="0" dirty="0"/>
          </a:p>
          <a:p>
            <a:pPr marL="0" indent="0" algn="ctr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endParaRPr kumimoji="0" lang="it-IT" altLang="it-IT" kern="0" dirty="0"/>
          </a:p>
          <a:p>
            <a:pPr marL="0" indent="0">
              <a:buFontTx/>
              <a:buNone/>
            </a:pPr>
            <a:r>
              <a:rPr kumimoji="0" lang="it-IT" altLang="it-IT" kern="0" dirty="0"/>
              <a:t>Vincolo mediante collegamento diretto alla struttura dell’edificio o ad altri elementi «zavorranti»</a:t>
            </a:r>
          </a:p>
        </p:txBody>
      </p:sp>
    </p:spTree>
    <p:extLst>
      <p:ext uri="{BB962C8B-B14F-4D97-AF65-F5344CB8AC3E}">
        <p14:creationId xmlns:p14="http://schemas.microsoft.com/office/powerpoint/2010/main" val="1907105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46113" y="765175"/>
            <a:ext cx="8102600" cy="5616575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it-IT" altLang="it-IT" b="1" dirty="0"/>
              <a:t>Tipologie di vincolo dell’impianto fotovoltaico</a:t>
            </a:r>
          </a:p>
          <a:p>
            <a:pPr marL="0" indent="0" algn="just">
              <a:buFontTx/>
              <a:buNone/>
            </a:pPr>
            <a:endParaRPr lang="it-IT" altLang="it-IT" b="1" dirty="0"/>
          </a:p>
          <a:p>
            <a:pPr marL="0" indent="0" algn="just">
              <a:buFontTx/>
              <a:buNone/>
            </a:pPr>
            <a:r>
              <a:rPr lang="it-IT" altLang="it-IT" b="1" dirty="0"/>
              <a:t>Vincolo mediante zavorramento</a:t>
            </a:r>
          </a:p>
          <a:p>
            <a:pPr marL="0" indent="0" algn="just">
              <a:buFontTx/>
              <a:buNone/>
            </a:pPr>
            <a:r>
              <a:rPr lang="it-IT" altLang="it-IT" b="1" dirty="0"/>
              <a:t>Sollevamento, ribaltamento, scorrimento</a:t>
            </a:r>
          </a:p>
          <a:p>
            <a:pPr marL="0" indent="0" algn="just">
              <a:buFontTx/>
              <a:buNone/>
            </a:pPr>
            <a:r>
              <a:rPr lang="it-IT" altLang="it-IT" i="1" dirty="0"/>
              <a:t>Il calcolo per il sollevamento</a:t>
            </a:r>
            <a:r>
              <a:rPr lang="it-IT" altLang="it-IT" dirty="0"/>
              <a:t> avviene definendo la tipologia e il peso della zavorra.</a:t>
            </a:r>
          </a:p>
          <a:p>
            <a:pPr marL="0" indent="0" algn="just">
              <a:buFontTx/>
              <a:buNone/>
            </a:pPr>
            <a:endParaRPr lang="it-IT" altLang="it-IT" dirty="0"/>
          </a:p>
          <a:p>
            <a:pPr marL="0" indent="0" algn="just">
              <a:buNone/>
            </a:pPr>
            <a:r>
              <a:rPr lang="it-IT" altLang="it-IT" i="1" dirty="0"/>
              <a:t>Il calcolo per il ribaltamento </a:t>
            </a:r>
            <a:r>
              <a:rPr lang="it-IT" altLang="it-IT" dirty="0"/>
              <a:t>avviene considerando l’azione del vento sul pannello e l’azione contrastante della zavorra, secondo i normali principi di scienza e tecnica delle costruzioni.</a:t>
            </a:r>
          </a:p>
          <a:p>
            <a:pPr marL="0" indent="0" algn="just">
              <a:buNone/>
            </a:pPr>
            <a:endParaRPr lang="it-IT" altLang="it-IT" dirty="0"/>
          </a:p>
          <a:p>
            <a:pPr marL="0" indent="0" algn="just">
              <a:buNone/>
            </a:pPr>
            <a:r>
              <a:rPr lang="it-IT" altLang="it-IT" dirty="0"/>
              <a:t>Deve essere anche valutato lo scorrimento.</a:t>
            </a:r>
          </a:p>
          <a:p>
            <a:pPr marL="0" indent="0" algn="just">
              <a:buFontTx/>
              <a:buNone/>
            </a:pPr>
            <a:endParaRPr lang="it-IT" altLang="it-IT" dirty="0"/>
          </a:p>
          <a:p>
            <a:pPr marL="0" indent="0" algn="just">
              <a:buFontTx/>
              <a:buNone/>
            </a:pPr>
            <a:r>
              <a:rPr lang="it-IT" altLang="it-IT" dirty="0"/>
              <a:t>Ci sono sistemi che hanno certificazioni proprie (alcune volte con prove in galleria del vento).</a:t>
            </a:r>
          </a:p>
          <a:p>
            <a:pPr marL="0" indent="0" algn="just">
              <a:buFontTx/>
              <a:buNone/>
            </a:pPr>
            <a:endParaRPr lang="it-IT" altLang="it-IT" b="1" dirty="0"/>
          </a:p>
          <a:p>
            <a:pPr marL="0" indent="0" algn="just">
              <a:buFontTx/>
              <a:buNone/>
            </a:pPr>
            <a:endParaRPr lang="it-IT" altLang="it-IT" b="1" dirty="0"/>
          </a:p>
        </p:txBody>
      </p:sp>
    </p:spTree>
    <p:extLst>
      <p:ext uri="{BB962C8B-B14F-4D97-AF65-F5344CB8AC3E}">
        <p14:creationId xmlns:p14="http://schemas.microsoft.com/office/powerpoint/2010/main" val="2001668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altLang="it-IT" dirty="0"/>
              <a:t>Vincolo impianto fotovoltaico/copertura</a:t>
            </a:r>
            <a:endParaRPr lang="it-IT" altLang="it-IT" b="1" dirty="0">
              <a:solidFill>
                <a:srgbClr val="003F6E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C17A21-BB5A-D77A-801B-AD48269B2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20713"/>
            <a:ext cx="8102600" cy="61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5138" indent="-28575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2pPr>
            <a:lvl3pPr marL="873125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281113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indent="0">
              <a:buFontTx/>
              <a:buNone/>
            </a:pPr>
            <a:r>
              <a:rPr kumimoji="0" lang="it-IT" altLang="it-IT" b="1" kern="0" dirty="0"/>
              <a:t>Vincolo mediante zavorramento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007EC4-FFF9-9829-56DD-E77497C7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1052736"/>
            <a:ext cx="5832648" cy="53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46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764704"/>
            <a:ext cx="8102600" cy="56165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altLang="it-IT" sz="2400" b="1" dirty="0"/>
              <a:t>Vincolo mediante zavorramento</a:t>
            </a:r>
          </a:p>
          <a:p>
            <a:pPr marL="0" indent="0">
              <a:buFontTx/>
              <a:buNone/>
            </a:pPr>
            <a:endParaRPr lang="it-IT" altLang="it-IT" b="1" dirty="0"/>
          </a:p>
          <a:p>
            <a:pPr marL="0" indent="0">
              <a:buFontTx/>
              <a:buNone/>
            </a:pPr>
            <a:r>
              <a:rPr lang="it-IT" altLang="it-IT" b="1" dirty="0"/>
              <a:t>Verifica portata della struttura</a:t>
            </a:r>
          </a:p>
          <a:p>
            <a:pPr marL="0" indent="0">
              <a:buFontTx/>
              <a:buNone/>
            </a:pPr>
            <a:endParaRPr lang="it-IT" altLang="it-IT" dirty="0"/>
          </a:p>
          <a:p>
            <a:pPr marL="0" indent="0">
              <a:buFontTx/>
              <a:buNone/>
            </a:pPr>
            <a:r>
              <a:rPr lang="it-IT" altLang="it-IT" dirty="0"/>
              <a:t>La copertura deve essere verificata, anche puntualmente, per il carico della zavorra, per quello del pannello fotovoltaico, oltre che per la neve e il vento.</a:t>
            </a:r>
          </a:p>
          <a:p>
            <a:pPr marL="0" indent="0">
              <a:buFontTx/>
              <a:buNone/>
            </a:pPr>
            <a:endParaRPr lang="it-IT" altLang="it-IT" dirty="0"/>
          </a:p>
          <a:p>
            <a:pPr marL="0" indent="0">
              <a:buFontTx/>
              <a:buNone/>
            </a:pPr>
            <a:r>
              <a:rPr lang="it-IT" altLang="it-IT" dirty="0"/>
              <a:t>La criticità si può generare su coperture esistenti!</a:t>
            </a:r>
          </a:p>
          <a:p>
            <a:pPr marL="0" indent="0">
              <a:buFontTx/>
              <a:buNone/>
            </a:pPr>
            <a:endParaRPr lang="it-IT" altLang="it-IT" dirty="0"/>
          </a:p>
          <a:p>
            <a:pPr marL="0" indent="0">
              <a:buFontTx/>
              <a:buNone/>
            </a:pPr>
            <a:endParaRPr lang="it-IT" altLang="it-IT" sz="1600" dirty="0"/>
          </a:p>
          <a:p>
            <a:pPr marL="0" indent="0" algn="ctr">
              <a:buFontTx/>
              <a:buNone/>
            </a:pPr>
            <a:endParaRPr lang="it-IT" altLang="it-IT" b="1" dirty="0"/>
          </a:p>
          <a:p>
            <a:pPr marL="0" indent="0" algn="ctr">
              <a:buFontTx/>
              <a:buNone/>
            </a:pPr>
            <a:endParaRPr lang="it-IT" altLang="it-IT" b="1" dirty="0"/>
          </a:p>
        </p:txBody>
      </p:sp>
    </p:spTree>
    <p:extLst>
      <p:ext uri="{BB962C8B-B14F-4D97-AF65-F5344CB8AC3E}">
        <p14:creationId xmlns:p14="http://schemas.microsoft.com/office/powerpoint/2010/main" val="981589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46113" y="548680"/>
            <a:ext cx="8102600" cy="5616575"/>
          </a:xfrm>
        </p:spPr>
        <p:txBody>
          <a:bodyPr/>
          <a:lstStyle/>
          <a:p>
            <a:pPr marL="0" indent="0" algn="just">
              <a:buNone/>
            </a:pPr>
            <a:r>
              <a:rPr kumimoji="1" lang="it-IT" kern="1200" dirty="0">
                <a:solidFill>
                  <a:srgbClr val="FF0000"/>
                </a:solidFill>
                <a:latin typeface="Arial" panose="020B0604020202020204" pitchFamily="34" charset="0"/>
              </a:rPr>
              <a:t>L’appoggio su zavorre deve essere attentamente valutato in termini di deformazioni, anche puntuali, soprattutto quando fosse presente un elemento sottostante deformabile, anche in relazione alle dimensioni proprie delle stesse.</a:t>
            </a:r>
          </a:p>
          <a:p>
            <a:pPr marL="0" indent="0" algn="just">
              <a:buNone/>
            </a:pPr>
            <a:r>
              <a:rPr kumimoji="1" lang="it-IT" kern="1200" dirty="0">
                <a:latin typeface="Arial" panose="020B0604020202020204" pitchFamily="34" charset="0"/>
              </a:rPr>
              <a:t>La deformazione massima ammissibile per le membrane, sotto il carico di esercizio, è pari a 2÷3 mm, secondo la UNI 8178:2.</a:t>
            </a:r>
          </a:p>
          <a:p>
            <a:pPr algn="just"/>
            <a:endParaRPr lang="it-IT" sz="1800" dirty="0">
              <a:latin typeface="Helvetica" panose="020B0604020202020204" pitchFamily="34" charset="0"/>
            </a:endParaRPr>
          </a:p>
          <a:p>
            <a:pPr algn="just"/>
            <a:endParaRPr lang="it-IT" sz="1800" dirty="0">
              <a:latin typeface="Helvetica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1BECCF-11F4-7A97-BDDD-84706A741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374" y="2653644"/>
            <a:ext cx="5447251" cy="38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9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46113" y="765175"/>
            <a:ext cx="8102600" cy="5616575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it-IT" altLang="it-IT" sz="2400" b="1" dirty="0"/>
              <a:t>Vincolo mediante un supporto collegato alla struttura esistente/altri elementi</a:t>
            </a:r>
          </a:p>
          <a:p>
            <a:pPr marL="0" indent="0" algn="just">
              <a:buFontTx/>
              <a:buNone/>
            </a:pPr>
            <a:endParaRPr lang="it-IT" altLang="it-IT" sz="2400" b="1" dirty="0"/>
          </a:p>
          <a:p>
            <a:pPr marL="0" indent="0" algn="just">
              <a:buFontTx/>
              <a:buNone/>
            </a:pPr>
            <a:r>
              <a:rPr lang="it-IT" altLang="it-IT" dirty="0"/>
              <a:t>Vengono creati una seria di basamenti, in genere in calcestruzzo o in acciaio, sui quali viene risvoltata l’impermeabilizzazione, che supportano una struttura in carpenteria metallica sulla quale vengono vincolati i pannelli fotovoltaici.</a:t>
            </a:r>
          </a:p>
          <a:p>
            <a:pPr marL="0" indent="0" algn="just">
              <a:buFontTx/>
              <a:buNone/>
            </a:pPr>
            <a:endParaRPr lang="it-IT" altLang="it-IT" dirty="0"/>
          </a:p>
          <a:p>
            <a:pPr marL="0" indent="0" algn="just"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I basamenti vengono vincolati, normalmente, all’elemento strutturale.</a:t>
            </a:r>
          </a:p>
          <a:p>
            <a:pPr marL="0" indent="0" algn="just">
              <a:buFontTx/>
              <a:buNone/>
            </a:pPr>
            <a:endParaRPr lang="it-IT" altLang="it-IT" dirty="0"/>
          </a:p>
          <a:p>
            <a:pPr marL="0" indent="0" algn="just">
              <a:buFontTx/>
              <a:buNone/>
            </a:pPr>
            <a:r>
              <a:rPr lang="it-IT" altLang="it-IT" dirty="0"/>
              <a:t>Si tratta di calcolare la sovrastruttura metallica (sistema di travi e pilastri) con i correnti metodi di scienza e tecnica delle costruzioni.</a:t>
            </a:r>
          </a:p>
          <a:p>
            <a:pPr marL="0" indent="0" algn="just">
              <a:buFontTx/>
              <a:buNone/>
            </a:pPr>
            <a:endParaRPr lang="it-IT" altLang="it-IT" dirty="0"/>
          </a:p>
          <a:p>
            <a:pPr marL="0" indent="0" algn="just">
              <a:buFontTx/>
              <a:buNone/>
            </a:pPr>
            <a:r>
              <a:rPr lang="it-IT" altLang="it-IT" dirty="0"/>
              <a:t>Verifica dell’azione puntuale del carico sulla struttura/elemento di supporto in corrispondenza del basamento</a:t>
            </a:r>
            <a:r>
              <a:rPr lang="it-IT" alt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0105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pic>
        <p:nvPicPr>
          <p:cNvPr id="6" name="Immagine 5" descr="Immagine che contiene terreno, aria aperta, schermata, arte&#10;&#10;Descrizione generata automaticamente">
            <a:extLst>
              <a:ext uri="{FF2B5EF4-FFF2-40B4-BE49-F238E27FC236}">
                <a16:creationId xmlns:a16="http://schemas.microsoft.com/office/drawing/2014/main" id="{1D126D54-741F-47CB-E677-6CB59B46F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0"/>
          <a:stretch/>
        </p:blipFill>
        <p:spPr>
          <a:xfrm>
            <a:off x="2699792" y="546198"/>
            <a:ext cx="3744416" cy="60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2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8">
            <a:extLst>
              <a:ext uri="{FF2B5EF4-FFF2-40B4-BE49-F238E27FC236}">
                <a16:creationId xmlns:a16="http://schemas.microsoft.com/office/drawing/2014/main" id="{15EE371E-9C5E-7EE5-7BD0-6679B0B3E2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8625CD7-E247-4BBB-A888-C0DD8C85F318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0243" name="Segnaposto numero diapositiva 3">
            <a:extLst>
              <a:ext uri="{FF2B5EF4-FFF2-40B4-BE49-F238E27FC236}">
                <a16:creationId xmlns:a16="http://schemas.microsoft.com/office/drawing/2014/main" id="{93B7CAE6-FECD-BC70-5863-0081626EC879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DC37D4E-49D5-4930-B6AF-53B14C42440B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8F054A15-3536-9AFE-1AE5-3D10B16FAFB6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L’assenza del processo di progettazione</a:t>
            </a:r>
          </a:p>
        </p:txBody>
      </p:sp>
      <p:pic>
        <p:nvPicPr>
          <p:cNvPr id="10245" name="Immagine 4" descr="C:\Users\matteo fiori\Desktop\817-PER-(Codelfa-I-Rivalta Scrivia)\Immagini\ImmagineMatteoFiori 064.jpg">
            <a:extLst>
              <a:ext uri="{FF2B5EF4-FFF2-40B4-BE49-F238E27FC236}">
                <a16:creationId xmlns:a16="http://schemas.microsoft.com/office/drawing/2014/main" id="{28027B41-C329-6340-5C36-FE90659E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" b="31146"/>
          <a:stretch>
            <a:fillRect/>
          </a:stretch>
        </p:blipFill>
        <p:spPr bwMode="auto">
          <a:xfrm>
            <a:off x="4714875" y="1193800"/>
            <a:ext cx="42481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magine 1" descr="C:\Documenti\MF_dati\MF_lavori\817-PER-(Codelfa-I-Rivalta Scrivia)\Immagini\ImmagineMatteoFiori 033.jpg">
            <a:extLst>
              <a:ext uri="{FF2B5EF4-FFF2-40B4-BE49-F238E27FC236}">
                <a16:creationId xmlns:a16="http://schemas.microsoft.com/office/drawing/2014/main" id="{B2651114-61E5-36A3-A034-85D3B5312D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t="7533" r="14821"/>
          <a:stretch>
            <a:fillRect/>
          </a:stretch>
        </p:blipFill>
        <p:spPr>
          <a:xfrm>
            <a:off x="428625" y="1181100"/>
            <a:ext cx="4156075" cy="4248150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pic>
        <p:nvPicPr>
          <p:cNvPr id="8" name="Immagine 7" descr="Immagine che contiene Materiale composito, terreno, linea, edificio&#10;&#10;Descrizione generata automaticamente">
            <a:extLst>
              <a:ext uri="{FF2B5EF4-FFF2-40B4-BE49-F238E27FC236}">
                <a16:creationId xmlns:a16="http://schemas.microsoft.com/office/drawing/2014/main" id="{99F57AA9-C28C-8BC7-412F-BAAB7C31A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853312" cy="58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7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it-IT" altLang="it-IT" dirty="0"/>
              <a:t>Vincolo impianto fotovoltaico/copertura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845B51-4D81-29E4-8166-FEF218905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94" y="549275"/>
            <a:ext cx="3521412" cy="60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3F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20699" y="764704"/>
            <a:ext cx="8102600" cy="561657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it-IT" sz="3200" dirty="0">
                <a:latin typeface="+mj-lt"/>
              </a:rPr>
              <a:t>Requisiti progettuali particolari per le coperture con impianti</a:t>
            </a:r>
          </a:p>
          <a:p>
            <a:pPr marL="0" indent="0" algn="ctr">
              <a:buFontTx/>
              <a:buNone/>
            </a:pPr>
            <a:endParaRPr lang="it-IT" sz="3200" dirty="0">
              <a:latin typeface="+mj-lt"/>
            </a:endParaRPr>
          </a:p>
          <a:p>
            <a:pPr marL="0" indent="0" algn="ctr">
              <a:buFontTx/>
              <a:buNone/>
            </a:pPr>
            <a:endParaRPr lang="it-IT" altLang="it-IT" sz="3200" dirty="0">
              <a:latin typeface="+mj-lt"/>
            </a:endParaRPr>
          </a:p>
          <a:p>
            <a:pPr marL="0" indent="0" algn="ctr">
              <a:buFontTx/>
              <a:buNone/>
            </a:pPr>
            <a:endParaRPr lang="it-IT" altLang="it-IT" sz="3200" dirty="0">
              <a:latin typeface="+mj-lt"/>
            </a:endParaRPr>
          </a:p>
          <a:p>
            <a:pPr marL="0" indent="0" algn="ctr">
              <a:buFontTx/>
              <a:buNone/>
            </a:pPr>
            <a:r>
              <a:rPr lang="it-IT" altLang="it-IT" sz="2400" dirty="0">
                <a:latin typeface="+mj-lt"/>
              </a:rPr>
              <a:t>Durabilità</a:t>
            </a:r>
          </a:p>
          <a:p>
            <a:pPr marL="0" indent="0" algn="ctr">
              <a:buFontTx/>
              <a:buNone/>
            </a:pPr>
            <a:r>
              <a:rPr lang="it-IT" altLang="it-IT" sz="2400" dirty="0">
                <a:latin typeface="+mj-lt"/>
              </a:rPr>
              <a:t>Manutenibilità</a:t>
            </a:r>
          </a:p>
          <a:p>
            <a:pPr marL="0" indent="0" algn="ctr">
              <a:buFontTx/>
              <a:buNone/>
            </a:pPr>
            <a:r>
              <a:rPr lang="it-IT" altLang="it-IT" sz="2400" dirty="0">
                <a:latin typeface="+mj-lt"/>
              </a:rPr>
              <a:t>Percorsi di accesso alla copertura e all’impianto fotovoltaico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B911A844-AD0F-B44D-0B08-8EC699F9BA2C}"/>
              </a:ext>
            </a:extLst>
          </p:cNvPr>
          <p:cNvSpPr/>
          <p:nvPr/>
        </p:nvSpPr>
        <p:spPr bwMode="auto">
          <a:xfrm rot="10800000" flipV="1">
            <a:off x="3252995" y="1844824"/>
            <a:ext cx="2638007" cy="187220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7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33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33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3F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20699" y="548680"/>
            <a:ext cx="8102600" cy="561657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it-IT" sz="3200" dirty="0">
                <a:latin typeface="+mj-lt"/>
              </a:rPr>
              <a:t>Durabilità</a:t>
            </a:r>
          </a:p>
          <a:p>
            <a:pPr marL="0" indent="0" algn="ctr">
              <a:buFontTx/>
              <a:buNone/>
            </a:pPr>
            <a:endParaRPr lang="it-IT" altLang="it-IT" sz="3200" dirty="0">
              <a:latin typeface="+mj-lt"/>
            </a:endParaRPr>
          </a:p>
          <a:p>
            <a:pPr marL="0" indent="0" algn="ctr">
              <a:buFontTx/>
              <a:buNone/>
            </a:pPr>
            <a:endParaRPr lang="it-IT" altLang="it-IT" sz="3200" dirty="0">
              <a:latin typeface="+mj-lt"/>
            </a:endParaRPr>
          </a:p>
          <a:p>
            <a:pPr marL="0" indent="0" algn="ctr">
              <a:buFontTx/>
              <a:buNone/>
            </a:pPr>
            <a:endParaRPr lang="it-IT" altLang="it-IT" sz="3200" dirty="0">
              <a:latin typeface="+mj-lt"/>
            </a:endParaRPr>
          </a:p>
          <a:p>
            <a:pPr algn="just"/>
            <a:r>
              <a:rPr lang="it-IT" sz="2400" b="1" dirty="0">
                <a:latin typeface="+mj-lt"/>
              </a:rPr>
              <a:t>UNI 11345:2010</a:t>
            </a:r>
            <a:r>
              <a:rPr lang="it-IT" sz="2400" dirty="0">
                <a:latin typeface="+mj-lt"/>
              </a:rPr>
              <a:t>. Attività di controllo per le fasi di progetto, esecuzione e gestione di coperture continue</a:t>
            </a:r>
          </a:p>
          <a:p>
            <a:pPr algn="just"/>
            <a:endParaRPr lang="it-IT" sz="2400" dirty="0">
              <a:latin typeface="+mj-lt"/>
            </a:endParaRPr>
          </a:p>
          <a:p>
            <a:pPr algn="just"/>
            <a:r>
              <a:rPr lang="it-IT" sz="2400" b="1" dirty="0">
                <a:latin typeface="+mj-lt"/>
              </a:rPr>
              <a:t>UNI 11540:2014</a:t>
            </a:r>
            <a:r>
              <a:rPr lang="it-IT" sz="2400" dirty="0">
                <a:latin typeface="+mj-lt"/>
              </a:rPr>
              <a:t>. Linea guida per la redazione e corretta attuazione del piano di manutenzione di coperture continue realizzate con membrane flessibili per impermeabilizzazioni</a:t>
            </a:r>
          </a:p>
          <a:p>
            <a:pPr marL="0" indent="0" algn="ctr">
              <a:buFontTx/>
              <a:buNone/>
            </a:pPr>
            <a:endParaRPr lang="it-IT" altLang="it-IT" sz="3200" dirty="0">
              <a:latin typeface="+mj-lt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B911A844-AD0F-B44D-0B08-8EC699F9BA2C}"/>
              </a:ext>
            </a:extLst>
          </p:cNvPr>
          <p:cNvSpPr/>
          <p:nvPr/>
        </p:nvSpPr>
        <p:spPr bwMode="auto">
          <a:xfrm rot="10800000" flipV="1">
            <a:off x="3252996" y="1052736"/>
            <a:ext cx="2638007" cy="187220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16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34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34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>
                <a:latin typeface="+mj-lt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11874508-95E6-FE2D-AD7B-A0613ABE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algn="ctr">
              <a:buFontTx/>
              <a:buAutoNum type="arabicPeriod"/>
            </a:pPr>
            <a:endParaRPr lang="it-IT" b="0" i="0" dirty="0">
              <a:effectLst/>
              <a:latin typeface="+mj-lt"/>
            </a:endParaRPr>
          </a:p>
          <a:p>
            <a:pPr marL="0" indent="0" algn="ctr">
              <a:buNone/>
            </a:pPr>
            <a:endParaRPr lang="it-IT" b="0" i="0" dirty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it-IT" altLang="it-IT" sz="3000" dirty="0">
                <a:latin typeface="+mj-lt"/>
              </a:rPr>
              <a:t>Progettare la durabilità del sistema di copertura pari, almeno, a quella dell’impianto fotovoltaico</a:t>
            </a:r>
          </a:p>
          <a:p>
            <a:pPr marL="0" indent="0" algn="ctr">
              <a:buNone/>
            </a:pPr>
            <a:endParaRPr lang="it-IT" altLang="it-IT" sz="3000" dirty="0">
              <a:latin typeface="+mj-lt"/>
            </a:endParaRPr>
          </a:p>
          <a:p>
            <a:pPr marL="0" indent="0" algn="ctr">
              <a:buNone/>
            </a:pPr>
            <a:endParaRPr lang="it-IT" altLang="it-IT" sz="3000" dirty="0">
              <a:latin typeface="+mj-lt"/>
            </a:endParaRPr>
          </a:p>
          <a:p>
            <a:pPr marL="0" indent="0" algn="just">
              <a:buNone/>
            </a:pPr>
            <a:r>
              <a:rPr lang="it-IT" altLang="it-IT" sz="2400" dirty="0">
                <a:latin typeface="+mj-lt"/>
              </a:rPr>
              <a:t>Caratteristiche delle membrane</a:t>
            </a:r>
          </a:p>
          <a:p>
            <a:pPr marL="0" indent="0" algn="just">
              <a:buNone/>
            </a:pPr>
            <a:r>
              <a:rPr lang="it-IT" altLang="it-IT" sz="2400" dirty="0">
                <a:latin typeface="+mj-lt"/>
              </a:rPr>
              <a:t>Caratteristiche dei supporti</a:t>
            </a:r>
          </a:p>
          <a:p>
            <a:pPr marL="0" indent="0" algn="ctr">
              <a:buNone/>
            </a:pPr>
            <a:endParaRPr lang="it-IT" altLang="it-IT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3945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8">
            <a:extLst>
              <a:ext uri="{FF2B5EF4-FFF2-40B4-BE49-F238E27FC236}">
                <a16:creationId xmlns:a16="http://schemas.microsoft.com/office/drawing/2014/main" id="{1A16127A-9435-B817-012B-A894FDFD28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2D43FBF-5378-4143-8701-EE8F4AC21F17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142339" name="Segnaposto numero diapositiva 3">
            <a:extLst>
              <a:ext uri="{FF2B5EF4-FFF2-40B4-BE49-F238E27FC236}">
                <a16:creationId xmlns:a16="http://schemas.microsoft.com/office/drawing/2014/main" id="{830992AA-9965-7527-8CCB-6E306B9A0CD3}"/>
              </a:ext>
            </a:extLst>
          </p:cNvPr>
          <p:cNvSpPr txBox="1">
            <a:spLocks noGrp="1"/>
          </p:cNvSpPr>
          <p:nvPr/>
        </p:nvSpPr>
        <p:spPr bwMode="auto">
          <a:xfrm>
            <a:off x="6762750" y="152400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07284A-B3CF-4C1A-B024-6A3F1D383814}" type="slidenum">
              <a:rPr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142340" name="Rectangle 2">
            <a:extLst>
              <a:ext uri="{FF2B5EF4-FFF2-40B4-BE49-F238E27FC236}">
                <a16:creationId xmlns:a16="http://schemas.microsoft.com/office/drawing/2014/main" id="{B346F7FA-3A4F-82D6-B300-FFA25438D636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3F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142341" name="Rectangle 3">
            <a:extLst>
              <a:ext uri="{FF2B5EF4-FFF2-40B4-BE49-F238E27FC236}">
                <a16:creationId xmlns:a16="http://schemas.microsoft.com/office/drawing/2014/main" id="{36016FC7-EC3D-F4F2-9FC4-E6AB10DBA3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20700" y="620712"/>
            <a:ext cx="8102600" cy="5616575"/>
          </a:xfrm>
        </p:spPr>
        <p:txBody>
          <a:bodyPr/>
          <a:lstStyle/>
          <a:p>
            <a:pPr marL="0" indent="0">
              <a:buNone/>
            </a:pPr>
            <a:r>
              <a:rPr lang="it-IT" altLang="it-IT" sz="3200" dirty="0">
                <a:latin typeface="+mj-lt"/>
              </a:rPr>
              <a:t>Caratteristiche delle membrane</a:t>
            </a:r>
          </a:p>
          <a:p>
            <a:pPr marL="0" indent="0">
              <a:buNone/>
            </a:pPr>
            <a:r>
              <a:rPr lang="it-IT" altLang="it-IT" sz="2400" dirty="0">
                <a:latin typeface="+mj-lt"/>
              </a:rPr>
              <a:t>1. non il prezzo a metro quadrato;</a:t>
            </a:r>
          </a:p>
          <a:p>
            <a:pPr marL="0" indent="0">
              <a:buNone/>
            </a:pPr>
            <a:r>
              <a:rPr lang="it-IT" altLang="it-IT" sz="2400" dirty="0">
                <a:latin typeface="+mj-lt"/>
              </a:rPr>
              <a:t>2. devono essere fortemente contestualizzate rispetto a destinazione d’uso della copertura, contesto climatico, tecnologia, modalità applicative, durabilità:</a:t>
            </a:r>
          </a:p>
          <a:p>
            <a:pPr marL="0" indent="0">
              <a:buNone/>
            </a:pPr>
            <a:r>
              <a:rPr lang="it-IT" altLang="it-IT" sz="2400" dirty="0">
                <a:latin typeface="+mj-lt"/>
              </a:rPr>
              <a:t>	caratteristiche meccaniche;</a:t>
            </a:r>
          </a:p>
          <a:p>
            <a:pPr marL="0" indent="0">
              <a:buNone/>
            </a:pPr>
            <a:r>
              <a:rPr lang="it-IT" altLang="it-IT" sz="2400" dirty="0">
                <a:latin typeface="+mj-lt"/>
              </a:rPr>
              <a:t>	stabilità dimensionale;</a:t>
            </a:r>
          </a:p>
          <a:p>
            <a:pPr marL="0" indent="0">
              <a:buNone/>
            </a:pPr>
            <a:r>
              <a:rPr lang="it-IT" altLang="it-IT" sz="2400" dirty="0">
                <a:latin typeface="+mj-lt"/>
              </a:rPr>
              <a:t>	mantenimento delle caratteristiche nel tempo;</a:t>
            </a:r>
          </a:p>
          <a:p>
            <a:pPr marL="0" indent="0">
              <a:buNone/>
            </a:pPr>
            <a:endParaRPr lang="it-IT" altLang="it-IT" sz="2400" dirty="0">
              <a:latin typeface="+mj-lt"/>
            </a:endParaRPr>
          </a:p>
          <a:p>
            <a:pPr marL="0" indent="0" algn="ctr"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+mj-lt"/>
              </a:rPr>
              <a:t>Non basta un elenco quale quello della marcatura CE.</a:t>
            </a:r>
          </a:p>
          <a:p>
            <a:pPr marL="0" indent="0" algn="ctr"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+mj-lt"/>
              </a:rPr>
              <a:t>La marcatura CE non sostituisce il progetto!</a:t>
            </a:r>
          </a:p>
          <a:p>
            <a:pPr marL="0" indent="0">
              <a:buNone/>
            </a:pPr>
            <a:endParaRPr lang="it-IT" altLang="it-IT" sz="3200" dirty="0">
              <a:latin typeface="+mj-lt"/>
            </a:endParaRPr>
          </a:p>
          <a:p>
            <a:pPr marL="0" indent="0">
              <a:buNone/>
            </a:pPr>
            <a:endParaRPr lang="it-IT" altLang="it-IT" sz="3200" dirty="0">
              <a:latin typeface="+mj-lt"/>
            </a:endParaRPr>
          </a:p>
          <a:p>
            <a:pPr marL="0" indent="0">
              <a:buNone/>
            </a:pPr>
            <a:endParaRPr lang="it-IT" altLang="it-IT" sz="3200" dirty="0">
              <a:latin typeface="+mj-lt"/>
            </a:endParaRPr>
          </a:p>
          <a:p>
            <a:pPr marL="0" indent="0">
              <a:buFontTx/>
              <a:buNone/>
            </a:pPr>
            <a:endParaRPr lang="it-IT" sz="3200" dirty="0">
              <a:latin typeface="+mj-lt"/>
            </a:endParaRPr>
          </a:p>
          <a:p>
            <a:pPr marL="0" indent="0">
              <a:buFontTx/>
              <a:buNone/>
            </a:pPr>
            <a:endParaRPr lang="it-IT" altLang="it-IT" sz="3200" dirty="0">
              <a:latin typeface="+mj-lt"/>
            </a:endParaRPr>
          </a:p>
          <a:p>
            <a:pPr marL="0" indent="0">
              <a:buFontTx/>
              <a:buNone/>
            </a:pPr>
            <a:endParaRPr lang="it-IT" altLang="it-IT" sz="3200" dirty="0">
              <a:latin typeface="+mj-lt"/>
            </a:endParaRPr>
          </a:p>
          <a:p>
            <a:pPr marL="0" indent="0">
              <a:buFontTx/>
              <a:buNone/>
            </a:pPr>
            <a:endParaRPr lang="it-IT" altLang="it-IT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950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>
                <a:latin typeface="+mj-lt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11874508-95E6-FE2D-AD7B-A0613ABE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sz="3000" dirty="0">
                <a:latin typeface="+mj-lt"/>
              </a:rPr>
              <a:t>Caratteristiche del supporto</a:t>
            </a:r>
          </a:p>
          <a:p>
            <a:pPr marL="0" indent="0" algn="just">
              <a:buNone/>
            </a:pPr>
            <a:r>
              <a:rPr lang="it-IT" altLang="it-IT" sz="2400" dirty="0">
                <a:latin typeface="+mj-lt"/>
              </a:rPr>
              <a:t>Deve essere definito, in particolare, rispetto a destinazione d’uso della copertura, modalità applicative delle membrane, carichi, temperatura di esercizio:</a:t>
            </a:r>
            <a:endParaRPr lang="it-IT" sz="2400" dirty="0">
              <a:latin typeface="+mj-lt"/>
            </a:endParaRPr>
          </a:p>
          <a:p>
            <a:pPr marL="381000" indent="-381000" algn="just">
              <a:buFontTx/>
              <a:buAutoNum type="arabicPeriod"/>
            </a:pPr>
            <a:r>
              <a:rPr lang="it-IT" altLang="it-IT" sz="2400" dirty="0">
                <a:latin typeface="+mj-lt"/>
              </a:rPr>
              <a:t>compatibilità chimico/fisica,</a:t>
            </a:r>
          </a:p>
          <a:p>
            <a:pPr marL="381000" indent="-381000" algn="just">
              <a:buFontTx/>
              <a:buAutoNum type="arabicPeriod"/>
            </a:pPr>
            <a:r>
              <a:rPr lang="it-IT" altLang="it-IT" sz="2400" dirty="0">
                <a:latin typeface="+mj-lt"/>
              </a:rPr>
              <a:t>stabilità dimensionale;</a:t>
            </a:r>
          </a:p>
          <a:p>
            <a:pPr marL="381000" indent="-381000">
              <a:buFontTx/>
              <a:buAutoNum type="arabicPeriod"/>
            </a:pPr>
            <a:r>
              <a:rPr lang="it-IT" altLang="it-IT" sz="2400" dirty="0">
                <a:latin typeface="+mj-lt"/>
              </a:rPr>
              <a:t>aderenza fra membrane e supporto alle alte temperature;</a:t>
            </a:r>
          </a:p>
          <a:p>
            <a:pPr marL="381000" indent="-381000">
              <a:buFontTx/>
              <a:buAutoNum type="arabicPeriod"/>
            </a:pPr>
            <a:r>
              <a:rPr lang="it-IT" altLang="it-IT" sz="2400" dirty="0">
                <a:latin typeface="+mj-lt"/>
              </a:rPr>
              <a:t>resistenza meccanica;</a:t>
            </a:r>
          </a:p>
          <a:p>
            <a:pPr marL="381000" indent="-381000" algn="just">
              <a:buFontTx/>
              <a:buAutoNum type="arabicPeriod"/>
            </a:pPr>
            <a:r>
              <a:rPr lang="it-IT" altLang="it-IT" sz="2400" dirty="0">
                <a:latin typeface="+mj-lt"/>
              </a:rPr>
              <a:t>controllo della deformazione.</a:t>
            </a:r>
          </a:p>
          <a:p>
            <a:pPr marL="381000" indent="-381000" algn="just">
              <a:buFontTx/>
              <a:buAutoNum type="arabicPeriod"/>
            </a:pPr>
            <a:endParaRPr lang="it-IT" altLang="it-IT" sz="2400" dirty="0">
              <a:latin typeface="+mj-lt"/>
            </a:endParaRPr>
          </a:p>
          <a:p>
            <a:pPr marL="0" indent="0" algn="just"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+mj-lt"/>
              </a:rPr>
              <a:t>Cioè, ancora, si deve progettare e non delegare!</a:t>
            </a:r>
            <a:endParaRPr lang="it-IT" alt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20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N</a:t>
            </a:r>
            <a:r>
              <a:rPr lang="it-IT" sz="2000" dirty="0">
                <a:latin typeface="+mj-lt"/>
              </a:rPr>
              <a:t>odi tipici</a:t>
            </a:r>
            <a:endParaRPr lang="it-IT" alt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A646FB-DC82-6DB2-2680-17C96541C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FE6BD5A-1CC9-7D10-AB9D-E2D34F86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512" y="4215482"/>
            <a:ext cx="6212856" cy="54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5138" indent="-28575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2pPr>
            <a:lvl3pPr marL="873125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281113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indent="0">
              <a:buNone/>
            </a:pPr>
            <a:r>
              <a:rPr kumimoji="0" lang="it-IT" sz="1800" kern="0" dirty="0">
                <a:latin typeface="Helvetica" panose="020B0604020202020204" pitchFamily="34" charset="0"/>
              </a:rPr>
              <a:t>Fonte: A. Broccolino. Manuale impermeabilizzazione IGLAE</a:t>
            </a: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5944208F-B105-0C83-34DF-A1A7431F0F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576" y="1183769"/>
          <a:ext cx="7888163" cy="255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256338" imgH="2024063" progId="MSDraw">
                  <p:embed/>
                </p:oleObj>
              </mc:Choice>
              <mc:Fallback>
                <p:oleObj r:id="rId3" imgW="6256338" imgH="2024063" progId="MSDraw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5944208F-B105-0C83-34DF-A1A7431F0F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183769"/>
                        <a:ext cx="7888163" cy="2551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108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38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38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N</a:t>
            </a:r>
            <a:r>
              <a:rPr lang="it-IT" sz="2000" dirty="0">
                <a:latin typeface="+mj-lt"/>
              </a:rPr>
              <a:t>odi tipici</a:t>
            </a:r>
            <a:endParaRPr lang="it-IT" altLang="it-IT" dirty="0"/>
          </a:p>
        </p:txBody>
      </p:sp>
      <p:pic>
        <p:nvPicPr>
          <p:cNvPr id="3" name="Immagine 2" descr="Immagine che contiene schizzo, Rettangolo, disegno, bianco e nero&#10;&#10;Descrizione generata automaticamente">
            <a:extLst>
              <a:ext uri="{FF2B5EF4-FFF2-40B4-BE49-F238E27FC236}">
                <a16:creationId xmlns:a16="http://schemas.microsoft.com/office/drawing/2014/main" id="{1B9FF9E3-14BE-4DA0-6839-5798ACFEB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47" y="765175"/>
            <a:ext cx="4622653" cy="500710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A646FB-DC82-6DB2-2680-17C96541C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z="2000" dirty="0"/>
          </a:p>
          <a:p>
            <a:endParaRPr lang="it-IT" dirty="0"/>
          </a:p>
          <a:p>
            <a:endParaRPr lang="it-IT" sz="2000" dirty="0"/>
          </a:p>
          <a:p>
            <a:endParaRPr lang="it-IT" dirty="0"/>
          </a:p>
          <a:p>
            <a:endParaRPr lang="it-IT" sz="2000" dirty="0"/>
          </a:p>
          <a:p>
            <a:endParaRPr lang="it-IT" dirty="0"/>
          </a:p>
          <a:p>
            <a:endParaRPr lang="it-IT" sz="2000" dirty="0"/>
          </a:p>
          <a:p>
            <a:endParaRPr lang="it-IT" dirty="0"/>
          </a:p>
          <a:p>
            <a:endParaRPr lang="it-IT" sz="2000" dirty="0"/>
          </a:p>
          <a:p>
            <a:endParaRPr lang="it-IT" dirty="0"/>
          </a:p>
          <a:p>
            <a:endParaRPr lang="it-IT" sz="2000" dirty="0"/>
          </a:p>
          <a:p>
            <a:endParaRPr lang="it-IT" dirty="0"/>
          </a:p>
          <a:p>
            <a:endParaRPr lang="it-IT" sz="2000" dirty="0"/>
          </a:p>
          <a:p>
            <a:endParaRPr lang="it-IT" sz="2000" dirty="0"/>
          </a:p>
          <a:p>
            <a:pPr algn="just"/>
            <a:r>
              <a:rPr lang="it-IT" sz="1300" dirty="0"/>
              <a:t>Fonte: UNI1610253. Criteri di posa in opera di membrane flessibili prefabbricate di tipo sintetico e bituminoso per l'impermeabilizzazione di coperture continue (documento di inchiesta pubblica finale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3654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39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39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N</a:t>
            </a:r>
            <a:r>
              <a:rPr lang="it-IT" sz="2000" dirty="0">
                <a:latin typeface="+mj-lt"/>
              </a:rPr>
              <a:t>odi tipici</a:t>
            </a:r>
            <a:endParaRPr lang="it-IT" altLang="it-IT" dirty="0"/>
          </a:p>
        </p:txBody>
      </p:sp>
      <p:pic>
        <p:nvPicPr>
          <p:cNvPr id="8" name="Segnaposto contenuto 7" descr="Immagine che contiene schizzo, Parallelo, linea, schermata&#10;&#10;Descrizione generata automaticamente">
            <a:extLst>
              <a:ext uri="{FF2B5EF4-FFF2-40B4-BE49-F238E27FC236}">
                <a16:creationId xmlns:a16="http://schemas.microsoft.com/office/drawing/2014/main" id="{EC57F2FF-C177-B7B0-5771-85EACA794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7" y="620688"/>
            <a:ext cx="5256213" cy="5256213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FF362E-7D69-BD73-00B9-BE2B76F5CBCF}"/>
              </a:ext>
            </a:extLst>
          </p:cNvPr>
          <p:cNvSpPr txBox="1"/>
          <p:nvPr/>
        </p:nvSpPr>
        <p:spPr>
          <a:xfrm>
            <a:off x="683568" y="5988365"/>
            <a:ext cx="8208912" cy="497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Fonte: UNI1610253. Criteri di posa in opera di membrane flessibili prefabbricate di tipo sintetico e bituminoso per l'impermeabilizzazione di coperture continue (documento di inchiesta pubblica finale</a:t>
            </a:r>
          </a:p>
        </p:txBody>
      </p:sp>
    </p:spTree>
    <p:extLst>
      <p:ext uri="{BB962C8B-B14F-4D97-AF65-F5344CB8AC3E}">
        <p14:creationId xmlns:p14="http://schemas.microsoft.com/office/powerpoint/2010/main" val="3293250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>
                <a:latin typeface="+mj-lt"/>
              </a:rPr>
              <a:t>Il contesto urbano</a:t>
            </a:r>
            <a:endParaRPr lang="it-IT" altLang="it-IT" dirty="0"/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1F414114-BFAD-493E-AA18-9FB961A02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17575"/>
            <a:ext cx="66738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C28B49-B646-352D-9069-06465A37B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084763"/>
            <a:ext cx="80121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5138" indent="-28575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2pPr>
            <a:lvl3pPr marL="873125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281113" indent="-228600" algn="l" rtl="0" eaLnBrk="0" fontAlgn="base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indent="0" algn="just">
              <a:buFontTx/>
              <a:buNone/>
            </a:pPr>
            <a:r>
              <a:rPr kumimoji="0" lang="it-IT" altLang="it-IT" i="1" kern="0" dirty="0">
                <a:latin typeface="+mj-lt"/>
              </a:rPr>
              <a:t>La densità di urbanizzazione a Milano e dintorni. In nero il suolo consumato, in bianco le aree in prevalenza naturali o seminaturali (ISPRA, </a:t>
            </a:r>
            <a:r>
              <a:rPr kumimoji="0" lang="it-IT" altLang="it-IT" kern="0" dirty="0">
                <a:latin typeface="+mj-lt"/>
              </a:rPr>
              <a:t>Il consumo del suolo in Italia</a:t>
            </a:r>
            <a:r>
              <a:rPr kumimoji="0" lang="it-IT" altLang="it-IT" i="1" kern="0" dirty="0">
                <a:latin typeface="+mj-lt"/>
              </a:rPr>
              <a:t>, 2015)</a:t>
            </a:r>
            <a:endParaRPr kumimoji="0" lang="it-IT" altLang="it-IT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6486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N</a:t>
            </a:r>
            <a:r>
              <a:rPr lang="it-IT" sz="2000" dirty="0">
                <a:latin typeface="+mj-lt"/>
              </a:rPr>
              <a:t>odi tipici</a:t>
            </a:r>
            <a:endParaRPr lang="it-IT" altLang="it-IT" dirty="0"/>
          </a:p>
        </p:txBody>
      </p:sp>
      <p:pic>
        <p:nvPicPr>
          <p:cNvPr id="4" name="Segnaposto contenuto 3" descr="Immagine che contiene schermata, testo, Parallelo, design&#10;&#10;Descrizione generata automaticamente">
            <a:extLst>
              <a:ext uri="{FF2B5EF4-FFF2-40B4-BE49-F238E27FC236}">
                <a16:creationId xmlns:a16="http://schemas.microsoft.com/office/drawing/2014/main" id="{A6B9D31B-98E6-8CED-DFA9-1BFACEB3F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46" y="1239865"/>
            <a:ext cx="6120396" cy="4306833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023565-292C-EE45-2D08-0200A1ADCFBD}"/>
              </a:ext>
            </a:extLst>
          </p:cNvPr>
          <p:cNvSpPr txBox="1"/>
          <p:nvPr/>
        </p:nvSpPr>
        <p:spPr>
          <a:xfrm>
            <a:off x="683568" y="5517232"/>
            <a:ext cx="8208912" cy="497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Fonte: UNI1610253. Criteri di posa in opera di membrane flessibili prefabbricate di tipo sintetico e bituminoso per l'impermeabilizzazione di coperture continue (documento di inchiesta pubblica finale</a:t>
            </a:r>
          </a:p>
        </p:txBody>
      </p:sp>
    </p:spTree>
    <p:extLst>
      <p:ext uri="{BB962C8B-B14F-4D97-AF65-F5344CB8AC3E}">
        <p14:creationId xmlns:p14="http://schemas.microsoft.com/office/powerpoint/2010/main" val="229988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/>
              <a:t>N</a:t>
            </a:r>
            <a:r>
              <a:rPr lang="it-IT" sz="2000" dirty="0">
                <a:latin typeface="+mj-lt"/>
              </a:rPr>
              <a:t>odi tipici</a:t>
            </a:r>
            <a:endParaRPr lang="it-IT" altLang="it-IT" dirty="0"/>
          </a:p>
        </p:txBody>
      </p:sp>
      <p:pic>
        <p:nvPicPr>
          <p:cNvPr id="5" name="Segnaposto contenuto 4" descr="Immagine che contiene schizzo, disegno, diagramma, Disegno tecnico&#10;&#10;Descrizione generata automaticamente">
            <a:extLst>
              <a:ext uri="{FF2B5EF4-FFF2-40B4-BE49-F238E27FC236}">
                <a16:creationId xmlns:a16="http://schemas.microsoft.com/office/drawing/2014/main" id="{4C19ADE1-AC6B-48EE-3791-7C57E9165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46" y="1308445"/>
            <a:ext cx="6120396" cy="4169672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5C5FF3-7E7B-F1D7-7BEB-8913A0D4B978}"/>
              </a:ext>
            </a:extLst>
          </p:cNvPr>
          <p:cNvSpPr txBox="1"/>
          <p:nvPr/>
        </p:nvSpPr>
        <p:spPr>
          <a:xfrm>
            <a:off x="683568" y="5517232"/>
            <a:ext cx="8208912" cy="497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it-IT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Fonte: UNI1610253. Criteri di posa in opera di membrane flessibili prefabbricate di tipo sintetico e bituminoso per l'impermeabilizzazione di coperture continue (documento di inchiesta pubblica finale</a:t>
            </a:r>
          </a:p>
        </p:txBody>
      </p:sp>
    </p:spTree>
    <p:extLst>
      <p:ext uri="{BB962C8B-B14F-4D97-AF65-F5344CB8AC3E}">
        <p14:creationId xmlns:p14="http://schemas.microsoft.com/office/powerpoint/2010/main" val="363538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5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>
                <a:latin typeface="+mj-lt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11874508-95E6-FE2D-AD7B-A0613ABE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568" y="1124744"/>
            <a:ext cx="8012112" cy="4536504"/>
          </a:xfrm>
        </p:spPr>
        <p:txBody>
          <a:bodyPr/>
          <a:lstStyle/>
          <a:p>
            <a:pPr marL="0" indent="0" algn="ctr">
              <a:buNone/>
            </a:pPr>
            <a:r>
              <a:rPr lang="it-IT" sz="3000" dirty="0">
                <a:latin typeface="+mj-lt"/>
              </a:rPr>
              <a:t>La copertura non ripara solo dalla pioggia,</a:t>
            </a:r>
          </a:p>
          <a:p>
            <a:pPr marL="0" indent="0" algn="ctr">
              <a:buNone/>
            </a:pPr>
            <a:r>
              <a:rPr lang="it-IT" sz="3000" dirty="0">
                <a:latin typeface="+mj-lt"/>
              </a:rPr>
              <a:t>ma deve essere </a:t>
            </a:r>
            <a:r>
              <a:rPr lang="it-IT" sz="3000" b="1" dirty="0">
                <a:solidFill>
                  <a:srgbClr val="FF0000"/>
                </a:solidFill>
                <a:latin typeface="+mj-lt"/>
              </a:rPr>
              <a:t>attiva</a:t>
            </a:r>
            <a:r>
              <a:rPr lang="it-IT" sz="3000" dirty="0">
                <a:latin typeface="+mj-lt"/>
              </a:rPr>
              <a:t> nel «sistema città»</a:t>
            </a: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r>
              <a:rPr lang="it-IT" sz="3000" dirty="0">
                <a:latin typeface="+mj-lt"/>
              </a:rPr>
              <a:t>Una progettazione sistemica</a:t>
            </a:r>
          </a:p>
          <a:p>
            <a:pPr marL="0" indent="0" algn="ctr">
              <a:buNone/>
            </a:pPr>
            <a:r>
              <a:rPr lang="it-IT" sz="3000" dirty="0">
                <a:latin typeface="+mj-lt"/>
              </a:rPr>
              <a:t>Una interazione performante</a:t>
            </a: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0" indent="0" algn="ctr">
              <a:buNone/>
            </a:pPr>
            <a:endParaRPr lang="it-IT" sz="3000" dirty="0">
              <a:latin typeface="+mj-lt"/>
            </a:endParaRPr>
          </a:p>
          <a:p>
            <a:pPr marL="381000" indent="-381000">
              <a:buFontTx/>
              <a:buAutoNum type="arabicPeriod"/>
            </a:pPr>
            <a:endParaRPr lang="it-IT" sz="3000" dirty="0">
              <a:latin typeface="+mj-lt"/>
            </a:endParaRPr>
          </a:p>
          <a:p>
            <a:pPr marL="381000" indent="-381000">
              <a:buFontTx/>
              <a:buAutoNum type="arabicPeriod"/>
            </a:pPr>
            <a:endParaRPr lang="it-IT" sz="3000" dirty="0">
              <a:latin typeface="+mj-lt"/>
            </a:endParaRPr>
          </a:p>
          <a:p>
            <a:pPr marL="0" indent="0">
              <a:buNone/>
            </a:pPr>
            <a:endParaRPr lang="it-IT" sz="3000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07B2E0-CBB8-18E1-EDA2-91709C616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491" y="2276872"/>
            <a:ext cx="2606266" cy="27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3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8">
            <a:extLst>
              <a:ext uri="{FF2B5EF4-FFF2-40B4-BE49-F238E27FC236}">
                <a16:creationId xmlns:a16="http://schemas.microsoft.com/office/drawing/2014/main" id="{83648158-CA7F-A3A9-37EA-34C9217B53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2ED3E1D-DDB0-49C5-84B5-7542EC4EB225}" type="slidenum">
              <a:rPr lang="it-IT" altLang="it-IT" sz="1600" smtClean="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it-IT" altLang="it-IT" sz="1600">
              <a:solidFill>
                <a:srgbClr val="003F6E"/>
              </a:solidFill>
            </a:endParaRPr>
          </a:p>
        </p:txBody>
      </p:sp>
      <p:sp>
        <p:nvSpPr>
          <p:cNvPr id="34819" name="Segnaposto numero diapositiva 3">
            <a:extLst>
              <a:ext uri="{FF2B5EF4-FFF2-40B4-BE49-F238E27FC236}">
                <a16:creationId xmlns:a16="http://schemas.microsoft.com/office/drawing/2014/main" id="{70051C90-BC54-14EB-8C1B-56B975BDA337}"/>
              </a:ext>
            </a:extLst>
          </p:cNvPr>
          <p:cNvSpPr txBox="1">
            <a:spLocks noGrp="1"/>
          </p:cNvSpPr>
          <p:nvPr/>
        </p:nvSpPr>
        <p:spPr bwMode="auto">
          <a:xfrm>
            <a:off x="6875463" y="152400"/>
            <a:ext cx="1192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375E7D3-8D8E-4B65-A524-033C61C4F3F2}" type="slidenum">
              <a:rPr kumimoji="0" lang="it-IT" altLang="it-IT" sz="16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kumimoji="0" lang="it-IT" altLang="it-IT" sz="1600" b="1">
              <a:solidFill>
                <a:srgbClr val="003F6E"/>
              </a:solidFill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3EC2627-12AD-43CC-C822-1BB896C51EF2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000" dirty="0">
                <a:latin typeface="+mj-lt"/>
              </a:rPr>
              <a:t>Requisiti progettuali per le coperture con impianti</a:t>
            </a:r>
            <a:endParaRPr lang="it-IT" altLang="it-IT" dirty="0"/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11874508-95E6-FE2D-AD7B-A0613ABE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765175"/>
            <a:ext cx="8012112" cy="1295673"/>
          </a:xfrm>
        </p:spPr>
        <p:txBody>
          <a:bodyPr/>
          <a:lstStyle/>
          <a:p>
            <a:pPr marL="381000" indent="-381000">
              <a:buFontTx/>
              <a:buAutoNum type="arabicPeriod"/>
            </a:pPr>
            <a:r>
              <a:rPr lang="it-IT" sz="3000" dirty="0">
                <a:latin typeface="+mj-lt"/>
              </a:rPr>
              <a:t>Azioni</a:t>
            </a:r>
          </a:p>
          <a:p>
            <a:pPr marL="381000" indent="-381000">
              <a:buFontTx/>
              <a:buAutoNum type="arabicPeriod"/>
            </a:pPr>
            <a:endParaRPr lang="it-IT" sz="3000" dirty="0">
              <a:latin typeface="+mj-lt"/>
            </a:endParaRPr>
          </a:p>
          <a:p>
            <a:pPr marL="381000" indent="-381000">
              <a:buFontTx/>
              <a:buAutoNum type="arabicPeriod"/>
            </a:pPr>
            <a:endParaRPr lang="it-IT" sz="3000" dirty="0">
              <a:latin typeface="+mj-lt"/>
            </a:endParaRPr>
          </a:p>
          <a:p>
            <a:pPr marL="0" indent="0">
              <a:buNone/>
            </a:pPr>
            <a:endParaRPr lang="it-IT" sz="3000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ECB9A8-0E6F-0C5E-01E7-830B093C5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077071"/>
            <a:ext cx="2123499" cy="21352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8BC422A-F4F4-B13F-2119-BBFD25EA0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993" y="1743714"/>
            <a:ext cx="2342321" cy="19056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D67F7E3-436F-72E3-CC40-0B944BB02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970" y="4077071"/>
            <a:ext cx="4041240" cy="213526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80B1235-96CC-4E69-9F6A-A7EA076AF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30" y="1743714"/>
            <a:ext cx="1901282" cy="191230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B36513E-40F6-10C9-47C5-0FF255779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915" y="1752866"/>
            <a:ext cx="1916664" cy="1905617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7B1A226-D186-F8C1-A73F-4806AE6B4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5636" y="1743714"/>
            <a:ext cx="1922754" cy="19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8">
            <a:extLst>
              <a:ext uri="{FF2B5EF4-FFF2-40B4-BE49-F238E27FC236}">
                <a16:creationId xmlns:a16="http://schemas.microsoft.com/office/drawing/2014/main" id="{CB86C5BB-68FF-8BB1-3C96-549B872488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93211" y="971551"/>
            <a:ext cx="1260465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57213" indent="-214313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8572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671A4C5-E29E-4754-B050-9484371DAB39}" type="slidenum">
              <a:rPr lang="it-IT" altLang="it-IT" sz="120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3F6E"/>
              </a:solidFill>
            </a:endParaRPr>
          </a:p>
        </p:txBody>
      </p:sp>
      <p:sp>
        <p:nvSpPr>
          <p:cNvPr id="23555" name="Segnaposto numero diapositiva 3">
            <a:extLst>
              <a:ext uri="{FF2B5EF4-FFF2-40B4-BE49-F238E27FC236}">
                <a16:creationId xmlns:a16="http://schemas.microsoft.com/office/drawing/2014/main" id="{B5BFCA25-5669-4CE8-A3E2-0EC3A0BCC52D}"/>
              </a:ext>
            </a:extLst>
          </p:cNvPr>
          <p:cNvSpPr txBox="1">
            <a:spLocks noGrp="1"/>
          </p:cNvSpPr>
          <p:nvPr/>
        </p:nvSpPr>
        <p:spPr bwMode="auto">
          <a:xfrm>
            <a:off x="6205929" y="971551"/>
            <a:ext cx="9878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1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C9419E4-95C8-4E47-88D7-18595D5147E3}" type="slidenum">
              <a:rPr lang="it-IT" altLang="it-IT" sz="12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it-IT" altLang="it-IT" sz="1200" b="1">
              <a:solidFill>
                <a:srgbClr val="003F6E"/>
              </a:solidFill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ED980409-4AA3-118E-B2C4-21CB4F3DA5FA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marL="314325" indent="-314325"/>
            <a:r>
              <a:rPr lang="it-IT" altLang="it-IT" sz="1500"/>
              <a:t>Il progetto dei requisiti tecnologici (ricordo)</a:t>
            </a:r>
          </a:p>
        </p:txBody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F02FE110-023E-D105-F1A2-2639E9709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85000"/>
              </a:lnSpc>
              <a:buNone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Elenco dei requisiti più significativi: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tenuta all’acqua;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contenimento dei consumi energetici;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isolamento acustico;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comportamento in caso di incendio;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resistenza meccanica ai carichi statici e dinamici;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controllo del rischio di condensazione interstiziale;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resistenza agli urti;</a:t>
            </a:r>
          </a:p>
          <a:p>
            <a:pPr marL="285750" indent="-285750">
              <a:lnSpc>
                <a:spcPct val="85000"/>
              </a:lnSpc>
              <a:buFontTx/>
              <a:buAutoNum type="arabicPeriod"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resistenza agli agenti chimici, biologici, radiativi.</a:t>
            </a:r>
          </a:p>
          <a:p>
            <a:pPr marL="0" indent="0">
              <a:lnSpc>
                <a:spcPct val="85000"/>
              </a:lnSpc>
              <a:buNone/>
            </a:pPr>
            <a:endParaRPr kumimoji="1" lang="it-IT" altLang="it-IT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buNone/>
            </a:pPr>
            <a:endParaRPr kumimoji="1" lang="it-IT" altLang="it-IT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buNone/>
            </a:pPr>
            <a:endParaRPr kumimoji="1" lang="it-IT" altLang="it-IT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buNone/>
            </a:pPr>
            <a:r>
              <a:rPr kumimoji="1" lang="it-IT" altLang="it-IT" sz="24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85000"/>
              </a:lnSpc>
              <a:buNone/>
            </a:pPr>
            <a:endParaRPr kumimoji="1" lang="it-IT" altLang="it-IT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buNone/>
            </a:pPr>
            <a:endParaRPr kumimoji="1" lang="it-IT" altLang="it-IT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buNone/>
            </a:pPr>
            <a:endParaRPr kumimoji="1" lang="it-IT" altLang="it-IT" sz="240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buNone/>
            </a:pPr>
            <a:endParaRPr kumimoji="1" lang="it-IT" altLang="it-IT" sz="2400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8">
            <a:extLst>
              <a:ext uri="{FF2B5EF4-FFF2-40B4-BE49-F238E27FC236}">
                <a16:creationId xmlns:a16="http://schemas.microsoft.com/office/drawing/2014/main" id="{60D3E661-4539-473C-4D00-F8CDBFAA94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93211" y="971551"/>
            <a:ext cx="1260465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57213" indent="-214313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8572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1E33E7E-978C-4FE6-A820-1F5BB4DC2E3E}" type="slidenum">
              <a:rPr lang="it-IT" altLang="it-IT" sz="120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3F6E"/>
              </a:solidFill>
            </a:endParaRPr>
          </a:p>
        </p:txBody>
      </p:sp>
      <p:sp>
        <p:nvSpPr>
          <p:cNvPr id="103427" name="Segnaposto numero diapositiva 3">
            <a:extLst>
              <a:ext uri="{FF2B5EF4-FFF2-40B4-BE49-F238E27FC236}">
                <a16:creationId xmlns:a16="http://schemas.microsoft.com/office/drawing/2014/main" id="{BAA77CBD-7DF7-F8B3-E5E0-03722BD93CCE}"/>
              </a:ext>
            </a:extLst>
          </p:cNvPr>
          <p:cNvSpPr txBox="1">
            <a:spLocks noGrp="1"/>
          </p:cNvSpPr>
          <p:nvPr/>
        </p:nvSpPr>
        <p:spPr bwMode="auto">
          <a:xfrm>
            <a:off x="6205928" y="971551"/>
            <a:ext cx="9878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1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B81FF89-BF89-4AD7-8CA3-5C052511086E}" type="slidenum">
              <a:rPr lang="it-IT" altLang="it-IT" sz="12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it-IT" altLang="it-IT" sz="1200" b="1">
              <a:solidFill>
                <a:srgbClr val="003F6E"/>
              </a:solidFill>
            </a:endParaRPr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B96ED71B-609E-BD1E-7770-CDEB7FBB40FE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314325" indent="-314325"/>
            <a:r>
              <a:rPr lang="it-IT" altLang="it-IT" sz="1500"/>
              <a:t> T</a:t>
            </a:r>
            <a:r>
              <a:rPr kumimoji="1" lang="it-IT" altLang="it-IT" sz="1500">
                <a:cs typeface="Arial" panose="020B0604020202020204" pitchFamily="34" charset="0"/>
              </a:rPr>
              <a:t>enuta all’acqua</a:t>
            </a:r>
            <a:br>
              <a:rPr kumimoji="1" lang="it-IT" altLang="it-IT" sz="1500"/>
            </a:br>
            <a:endParaRPr kumimoji="1" lang="it-IT" altLang="it-IT" sz="15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9CB5EF-05EA-553A-05D2-6836F534A485}"/>
              </a:ext>
            </a:extLst>
          </p:cNvPr>
          <p:cNvSpPr txBox="1"/>
          <p:nvPr/>
        </p:nvSpPr>
        <p:spPr>
          <a:xfrm>
            <a:off x="420545" y="2654795"/>
            <a:ext cx="8302908" cy="228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endParaRPr lang="it-IT" altLang="it-IT" sz="4000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endParaRPr lang="it-IT" altLang="it-IT" sz="4000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endParaRPr lang="it-IT" altLang="it-IT" sz="4000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it-IT" altLang="it-IT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Tutte le membrane vengono testate a 60 kPa, altrimenti non possono essere immesse sul mercato!</a:t>
            </a:r>
            <a:endParaRPr kumimoji="1" lang="it-IT" altLang="it-IT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A28D63-0E6E-2F68-EA24-CCA02283E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76" y="1035303"/>
            <a:ext cx="5845047" cy="26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4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8">
            <a:extLst>
              <a:ext uri="{FF2B5EF4-FFF2-40B4-BE49-F238E27FC236}">
                <a16:creationId xmlns:a16="http://schemas.microsoft.com/office/drawing/2014/main" id="{60D3E661-4539-473C-4D00-F8CDBFAA94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93211" y="971551"/>
            <a:ext cx="1260465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57213" indent="-214313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8572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200150" indent="-1714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15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1E33E7E-978C-4FE6-A820-1F5BB4DC2E3E}" type="slidenum">
              <a:rPr lang="it-IT" altLang="it-IT" sz="1200">
                <a:solidFill>
                  <a:srgbClr val="003F6E"/>
                </a:solidFill>
              </a:rPr>
              <a:pPr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3F6E"/>
              </a:solidFill>
            </a:endParaRPr>
          </a:p>
        </p:txBody>
      </p:sp>
      <p:sp>
        <p:nvSpPr>
          <p:cNvPr id="103427" name="Segnaposto numero diapositiva 3">
            <a:extLst>
              <a:ext uri="{FF2B5EF4-FFF2-40B4-BE49-F238E27FC236}">
                <a16:creationId xmlns:a16="http://schemas.microsoft.com/office/drawing/2014/main" id="{BAA77CBD-7DF7-F8B3-E5E0-03722BD93CCE}"/>
              </a:ext>
            </a:extLst>
          </p:cNvPr>
          <p:cNvSpPr txBox="1">
            <a:spLocks noGrp="1"/>
          </p:cNvSpPr>
          <p:nvPr/>
        </p:nvSpPr>
        <p:spPr bwMode="auto">
          <a:xfrm>
            <a:off x="6205928" y="971551"/>
            <a:ext cx="9878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810000" bIns="0">
            <a:spAutoFit/>
          </a:bodyPr>
          <a:lstStyle>
            <a:lvl1pPr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spcBef>
                <a:spcPct val="20000"/>
              </a:spcBef>
              <a:buClr>
                <a:schemeClr val="bg1"/>
              </a:buClr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B81FF89-BF89-4AD7-8CA3-5C052511086E}" type="slidenum">
              <a:rPr lang="it-IT" altLang="it-IT" sz="1200" b="1">
                <a:solidFill>
                  <a:srgbClr val="003F6E"/>
                </a:solidFill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it-IT" altLang="it-IT" sz="1200" b="1">
              <a:solidFill>
                <a:srgbClr val="003F6E"/>
              </a:solidFill>
            </a:endParaRPr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B96ED71B-609E-BD1E-7770-CDEB7FBB40FE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314325" indent="-314325"/>
            <a:r>
              <a:rPr lang="it-IT" altLang="it-IT" sz="1500" dirty="0"/>
              <a:t> Isolamento termico/Contenimento dei consumi energetici</a:t>
            </a:r>
            <a:endParaRPr kumimoji="1" lang="it-IT" altLang="it-IT" sz="15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9CB5EF-05EA-553A-05D2-6836F534A485}"/>
              </a:ext>
            </a:extLst>
          </p:cNvPr>
          <p:cNvSpPr txBox="1"/>
          <p:nvPr/>
        </p:nvSpPr>
        <p:spPr>
          <a:xfrm>
            <a:off x="420546" y="554499"/>
            <a:ext cx="8302908" cy="579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endParaRPr lang="it-IT" altLang="it-IT" sz="2800" i="1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it-IT" sz="2400" i="1" dirty="0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DECRETO MISE del 28 ottobre 2025. Aggiornamento del decreto 26 giugno 2015, recante «Applicazione delle metodologie di calcolo delle prestazioni energetiche e definizione delle prescrizioni e dei requisiti minimi degli edifici</a:t>
            </a:r>
          </a:p>
          <a:p>
            <a:pPr algn="just">
              <a:lnSpc>
                <a:spcPct val="85000"/>
              </a:lnSpc>
            </a:pPr>
            <a:endParaRPr lang="it-IT" sz="2400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it-IT" altLang="it-IT" sz="2400" dirty="0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Principali specificità:</a:t>
            </a:r>
          </a:p>
          <a:p>
            <a:pPr marL="457200" indent="-457200" algn="just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il controllo dei flussi di energia è importante anche d’estate;</a:t>
            </a:r>
          </a:p>
          <a:p>
            <a:pPr marL="457200" indent="-457200" algn="just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altLang="it-IT" sz="2400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possono essere posizionati spessori importanti di isolante termico, anche in caso di riqualificazione;</a:t>
            </a:r>
          </a:p>
          <a:p>
            <a:pPr marL="457200" indent="-457200" algn="just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altLang="it-IT" sz="2400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l’elemento termoisolante può assumere la funzione di strato di pendenza;</a:t>
            </a:r>
          </a:p>
          <a:p>
            <a:pPr marL="457200" indent="-457200" algn="just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it-IT" altLang="it-IT" sz="2400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chemeClr val="bg1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resistenza termica e inerzia termica.</a:t>
            </a:r>
          </a:p>
        </p:txBody>
      </p:sp>
    </p:spTree>
    <p:extLst>
      <p:ext uri="{BB962C8B-B14F-4D97-AF65-F5344CB8AC3E}">
        <p14:creationId xmlns:p14="http://schemas.microsoft.com/office/powerpoint/2010/main" val="2235313975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14321</TotalTime>
  <Words>1442</Words>
  <Application>Microsoft Office PowerPoint</Application>
  <PresentationFormat>Presentazione su schermo (4:3)</PresentationFormat>
  <Paragraphs>362</Paragraphs>
  <Slides>41</Slides>
  <Notes>36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9" baseType="lpstr">
      <vt:lpstr>Arial</vt:lpstr>
      <vt:lpstr>Helvetica</vt:lpstr>
      <vt:lpstr>Minion Web</vt:lpstr>
      <vt:lpstr>Montserrat</vt:lpstr>
      <vt:lpstr>Times</vt:lpstr>
      <vt:lpstr>Wingdings</vt:lpstr>
      <vt:lpstr>Struttura predefinita</vt:lpstr>
      <vt:lpstr>MSDraw</vt:lpstr>
      <vt:lpstr>La progettazione di soluzioni conformi per nuove coperture e per adeguamenti su coperture esistenti. Nodi progettuali ricorrenti Matteo Fiori matteo.fiori@polimi.it</vt:lpstr>
      <vt:lpstr>L’assenza del processo di progettazione</vt:lpstr>
      <vt:lpstr>L’assenza del processo di progettazione</vt:lpstr>
      <vt:lpstr>Il contesto urbano</vt:lpstr>
      <vt:lpstr>Requisiti progettuali per le coperture con impianti</vt:lpstr>
      <vt:lpstr>Requisiti progettuali per le coperture con impianti</vt:lpstr>
      <vt:lpstr>Il progetto dei requisiti tecnologici (ricordo)</vt:lpstr>
      <vt:lpstr> Tenuta all’acqua </vt:lpstr>
      <vt:lpstr> Isolamento termico/Contenimento dei consumi energetici</vt:lpstr>
      <vt:lpstr> Isolamento acustico</vt:lpstr>
      <vt:lpstr>Presentazione standard di PowerPoint</vt:lpstr>
      <vt:lpstr> Resistenza all’azione del vento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Resistenza all’azione del vento</vt:lpstr>
      <vt:lpstr>Resistenza all’azione del vento</vt:lpstr>
      <vt:lpstr>Carichi tipici su una copertura</vt:lpstr>
      <vt:lpstr>Resistenza agli urti (grandine)</vt:lpstr>
      <vt:lpstr>Requisiti progettuali per le coperture con impianti</vt:lpstr>
      <vt:lpstr>Principali schemi funzionali compatibili con FV</vt:lpstr>
      <vt:lpstr>Vincolo impianto fotovoltaico/copertura</vt:lpstr>
      <vt:lpstr>Vincolo impianto fotovoltaico/copertura</vt:lpstr>
      <vt:lpstr>Vincolo impianto fotovoltaico/copertura</vt:lpstr>
      <vt:lpstr>Vincolo impianto fotovoltaico/copertura</vt:lpstr>
      <vt:lpstr>Vincolo impianto fotovoltaico/copertura</vt:lpstr>
      <vt:lpstr>Vincolo impianto fotovoltaico/copertura</vt:lpstr>
      <vt:lpstr>Vincolo impianto fotovoltaico/copertura</vt:lpstr>
      <vt:lpstr>Vincolo impianto fotovoltaico/copertura</vt:lpstr>
      <vt:lpstr>Vincolo impianto fotovoltaico/copertura</vt:lpstr>
      <vt:lpstr>Requisiti progettuali per le coperture con impianti</vt:lpstr>
      <vt:lpstr>Requisiti progettuali per le coperture con impianti</vt:lpstr>
      <vt:lpstr>Requisiti progettuali per le coperture con impianti</vt:lpstr>
      <vt:lpstr>Requisiti progettuali per le coperture con impianti</vt:lpstr>
      <vt:lpstr>Requisiti progettuali per le coperture con impianti</vt:lpstr>
      <vt:lpstr>Nodi tipici</vt:lpstr>
      <vt:lpstr>Nodi tipici</vt:lpstr>
      <vt:lpstr>Nodi tipici</vt:lpstr>
      <vt:lpstr>Nodi tipici</vt:lpstr>
      <vt:lpstr>Nodi tipici</vt:lpstr>
    </vt:vector>
  </TitlesOfParts>
  <Company>siwa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simon</dc:creator>
  <cp:lastModifiedBy>Matteo Paolo Giovanni Fiori</cp:lastModifiedBy>
  <cp:revision>404</cp:revision>
  <cp:lastPrinted>2003-01-29T10:35:29Z</cp:lastPrinted>
  <dcterms:created xsi:type="dcterms:W3CDTF">2003-06-16T09:31:13Z</dcterms:created>
  <dcterms:modified xsi:type="dcterms:W3CDTF">2026-06-17T14:57:16Z</dcterms:modified>
</cp:coreProperties>
</file>